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813" r:id="rId5"/>
  </p:sldMasterIdLst>
  <p:notesMasterIdLst>
    <p:notesMasterId r:id="rId11"/>
  </p:notesMasterIdLst>
  <p:sldIdLst>
    <p:sldId id="256" r:id="rId6"/>
    <p:sldId id="257" r:id="rId7"/>
    <p:sldId id="259" r:id="rId8"/>
    <p:sldId id="258" r:id="rId9"/>
    <p:sldId id="260"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66" d="100"/>
          <a:sy n="66" d="100"/>
        </p:scale>
        <p:origin x="689" y="1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F25B7-6E27-4290-98A8-BE44C294B585}" type="datetimeFigureOut">
              <a:rPr lang="es-MX" smtClean="0"/>
              <a:t>16/01/2023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B198C-FEBA-481E-A963-AD7D385EFFD1}" type="slidenum">
              <a:rPr lang="es-MX" smtClean="0"/>
              <a:t>‹#›</a:t>
            </a:fld>
            <a:endParaRPr lang="es-MX"/>
          </a:p>
        </p:txBody>
      </p:sp>
    </p:spTree>
    <p:extLst>
      <p:ext uri="{BB962C8B-B14F-4D97-AF65-F5344CB8AC3E}">
        <p14:creationId xmlns:p14="http://schemas.microsoft.com/office/powerpoint/2010/main" val="1226113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sz="1200" dirty="0"/>
              <a:t>Tras inactividad, se eliminan automáticamente a los 30 días.</a:t>
            </a:r>
          </a:p>
          <a:p>
            <a:pPr algn="just"/>
            <a:r>
              <a:rPr lang="es-MX" sz="1200" dirty="0"/>
              <a:t>Al conectarte a través de la web el guardado automático se habilita automáticamente en el editor, mientras que al conectarse en un VS ejecutado en el escritorio local, es necesario que habilites el guardado automático.</a:t>
            </a:r>
          </a:p>
          <a:p>
            <a:pPr algn="just"/>
            <a:r>
              <a:rPr lang="es-MX" sz="1200" dirty="0"/>
              <a:t>El </a:t>
            </a:r>
            <a:r>
              <a:rPr lang="es-MX" sz="1200" dirty="0" err="1"/>
              <a:t>timeout</a:t>
            </a:r>
            <a:r>
              <a:rPr lang="es-MX" sz="1200" dirty="0"/>
              <a:t> o tiempo de espera es de 30 minutos, pero puedes modificarlo.</a:t>
            </a:r>
          </a:p>
        </p:txBody>
      </p:sp>
      <p:sp>
        <p:nvSpPr>
          <p:cNvPr id="4" name="Marcador de número de diapositiva 3"/>
          <p:cNvSpPr>
            <a:spLocks noGrp="1"/>
          </p:cNvSpPr>
          <p:nvPr>
            <p:ph type="sldNum" sz="quarter" idx="5"/>
          </p:nvPr>
        </p:nvSpPr>
        <p:spPr/>
        <p:txBody>
          <a:bodyPr/>
          <a:lstStyle/>
          <a:p>
            <a:fld id="{37EB198C-FEBA-481E-A963-AD7D385EFFD1}" type="slidenum">
              <a:rPr lang="es-MX" smtClean="0"/>
              <a:t>5</a:t>
            </a:fld>
            <a:endParaRPr lang="es-MX"/>
          </a:p>
        </p:txBody>
      </p:sp>
    </p:spTree>
    <p:extLst>
      <p:ext uri="{BB962C8B-B14F-4D97-AF65-F5344CB8AC3E}">
        <p14:creationId xmlns:p14="http://schemas.microsoft.com/office/powerpoint/2010/main" val="3110210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slack.com/archives/C0308E9K1LG" TargetMode="External"/><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02. Template instructions (Footer Instructions)">
  <p:cSld name="102. Template instructions (Footer Instructions)">
    <p:spTree>
      <p:nvGrpSpPr>
        <p:cNvPr id="1" name="Shape 10"/>
        <p:cNvGrpSpPr/>
        <p:nvPr/>
      </p:nvGrpSpPr>
      <p:grpSpPr>
        <a:xfrm>
          <a:off x="0" y="0"/>
          <a:ext cx="0" cy="0"/>
          <a:chOff x="0" y="0"/>
          <a:chExt cx="0" cy="0"/>
        </a:xfrm>
      </p:grpSpPr>
      <p:sp>
        <p:nvSpPr>
          <p:cNvPr id="11" name="Google Shape;11;p2"/>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i="0" u="none" strike="noStrike" cap="none">
                <a:solidFill>
                  <a:srgbClr val="F0F6FC"/>
                </a:solidFill>
              </a:rPr>
              <a:t>Footer instructions</a:t>
            </a:r>
            <a:endParaRPr sz="4800" b="1"/>
          </a:p>
        </p:txBody>
      </p:sp>
      <p:sp>
        <p:nvSpPr>
          <p:cNvPr id="12" name="Google Shape;12;p2"/>
          <p:cNvSpPr txBox="1"/>
          <p:nvPr/>
        </p:nvSpPr>
        <p:spPr>
          <a:xfrm>
            <a:off x="1094893" y="4529593"/>
            <a:ext cx="26652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i="0" u="none" strike="noStrike" cap="none">
                <a:solidFill>
                  <a:schemeClr val="lt1"/>
                </a:solidFill>
              </a:rPr>
              <a:t>Click </a:t>
            </a:r>
            <a:r>
              <a:rPr lang="en" sz="2133">
                <a:solidFill>
                  <a:schemeClr val="lt1"/>
                </a:solidFill>
              </a:rPr>
              <a:t>“Slide” then “Edit theme”</a:t>
            </a:r>
            <a:endParaRPr sz="2133"/>
          </a:p>
        </p:txBody>
      </p:sp>
      <p:sp>
        <p:nvSpPr>
          <p:cNvPr id="13" name="Google Shape;13;p2"/>
          <p:cNvSpPr txBox="1"/>
          <p:nvPr/>
        </p:nvSpPr>
        <p:spPr>
          <a:xfrm>
            <a:off x="1094901" y="5328000"/>
            <a:ext cx="2971600" cy="789960"/>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i="0" u="none" strike="noStrike" cap="none">
                <a:solidFill>
                  <a:srgbClr val="8B949E"/>
                </a:solidFill>
              </a:rPr>
              <a:t>Found at the top of the tool bar </a:t>
            </a:r>
            <a:endParaRPr sz="2400">
              <a:solidFill>
                <a:srgbClr val="8B949E"/>
              </a:solidFill>
            </a:endParaRPr>
          </a:p>
        </p:txBody>
      </p:sp>
      <p:sp>
        <p:nvSpPr>
          <p:cNvPr id="14" name="Google Shape;14;p2"/>
          <p:cNvSpPr txBox="1"/>
          <p:nvPr/>
        </p:nvSpPr>
        <p:spPr>
          <a:xfrm>
            <a:off x="4646335" y="4529600"/>
            <a:ext cx="2960000" cy="70264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Edit the footer on </a:t>
            </a:r>
            <a:br>
              <a:rPr lang="en" sz="2133">
                <a:solidFill>
                  <a:schemeClr val="lt1"/>
                </a:solidFill>
              </a:rPr>
            </a:br>
            <a:r>
              <a:rPr lang="en" sz="2133">
                <a:solidFill>
                  <a:schemeClr val="lt1"/>
                </a:solidFill>
              </a:rPr>
              <a:t>Slide 0 of the theme</a:t>
            </a:r>
            <a:endParaRPr sz="2133">
              <a:solidFill>
                <a:schemeClr val="lt1"/>
              </a:solidFill>
            </a:endParaRPr>
          </a:p>
        </p:txBody>
      </p:sp>
      <p:sp>
        <p:nvSpPr>
          <p:cNvPr id="15" name="Google Shape;15;p2"/>
          <p:cNvSpPr txBox="1"/>
          <p:nvPr/>
        </p:nvSpPr>
        <p:spPr>
          <a:xfrm>
            <a:off x="4646335" y="5328001"/>
            <a:ext cx="2972000" cy="1528624"/>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i="0" u="none" strike="noStrike" cap="none">
                <a:solidFill>
                  <a:srgbClr val="8B949E"/>
                </a:solidFill>
              </a:rPr>
              <a:t>By changing the date, talk title, and GitHub hand</a:t>
            </a:r>
            <a:r>
              <a:rPr lang="en" sz="2400">
                <a:solidFill>
                  <a:srgbClr val="8B949E"/>
                </a:solidFill>
              </a:rPr>
              <a:t>le of the speaker(s)</a:t>
            </a:r>
            <a:endParaRPr sz="2400">
              <a:solidFill>
                <a:srgbClr val="8B949E"/>
              </a:solidFill>
            </a:endParaRPr>
          </a:p>
        </p:txBody>
      </p:sp>
      <p:sp>
        <p:nvSpPr>
          <p:cNvPr id="16" name="Google Shape;16;p2"/>
          <p:cNvSpPr txBox="1"/>
          <p:nvPr/>
        </p:nvSpPr>
        <p:spPr>
          <a:xfrm>
            <a:off x="8132432" y="4529600"/>
            <a:ext cx="2972000" cy="1030874"/>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Click the X at the top right to close out and return to presentation</a:t>
            </a:r>
            <a:endParaRPr sz="2133">
              <a:solidFill>
                <a:schemeClr val="lt1"/>
              </a:solidFill>
            </a:endParaRPr>
          </a:p>
        </p:txBody>
      </p:sp>
      <p:pic>
        <p:nvPicPr>
          <p:cNvPr id="17" name="Google Shape;17;p2"/>
          <p:cNvPicPr preferRelativeResize="0"/>
          <p:nvPr/>
        </p:nvPicPr>
        <p:blipFill rotWithShape="1">
          <a:blip r:embed="rId2">
            <a:alphaModFix/>
          </a:blip>
          <a:srcRect l="1761" r="28042"/>
          <a:stretch/>
        </p:blipFill>
        <p:spPr>
          <a:xfrm>
            <a:off x="1102359" y="1693205"/>
            <a:ext cx="2972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18" name="Google Shape;18;p2"/>
          <p:cNvSpPr/>
          <p:nvPr/>
        </p:nvSpPr>
        <p:spPr>
          <a:xfrm>
            <a:off x="1868233" y="1766300"/>
            <a:ext cx="189200" cy="1488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9" name="Google Shape;19;p2"/>
          <p:cNvSpPr/>
          <p:nvPr/>
        </p:nvSpPr>
        <p:spPr>
          <a:xfrm>
            <a:off x="1841567" y="2743200"/>
            <a:ext cx="678800" cy="122400"/>
          </a:xfrm>
          <a:prstGeom prst="roundRect">
            <a:avLst>
              <a:gd name="adj" fmla="val 16667"/>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pic>
        <p:nvPicPr>
          <p:cNvPr id="20" name="Google Shape;20;p2"/>
          <p:cNvPicPr preferRelativeResize="0"/>
          <p:nvPr/>
        </p:nvPicPr>
        <p:blipFill rotWithShape="1">
          <a:blip r:embed="rId3">
            <a:alphaModFix/>
          </a:blip>
          <a:srcRect l="578" r="37252"/>
          <a:stretch/>
        </p:blipFill>
        <p:spPr>
          <a:xfrm>
            <a:off x="4634196" y="1693205"/>
            <a:ext cx="2972000" cy="2495200"/>
          </a:xfrm>
          <a:prstGeom prst="roundRect">
            <a:avLst>
              <a:gd name="adj" fmla="val 3843"/>
            </a:avLst>
          </a:prstGeom>
          <a:noFill/>
          <a:ln w="19050" cap="flat" cmpd="sng">
            <a:solidFill>
              <a:schemeClr val="accent1"/>
            </a:solidFill>
            <a:prstDash val="solid"/>
            <a:round/>
            <a:headEnd type="none" w="sm" len="sm"/>
            <a:tailEnd type="none" w="sm" len="sm"/>
          </a:ln>
        </p:spPr>
      </p:pic>
      <p:sp>
        <p:nvSpPr>
          <p:cNvPr id="21" name="Google Shape;21;p2"/>
          <p:cNvSpPr/>
          <p:nvPr/>
        </p:nvSpPr>
        <p:spPr>
          <a:xfrm>
            <a:off x="5056463" y="2105920"/>
            <a:ext cx="662000" cy="38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2" name="Google Shape;22;p2"/>
          <p:cNvSpPr/>
          <p:nvPr/>
        </p:nvSpPr>
        <p:spPr>
          <a:xfrm>
            <a:off x="6187132" y="3812767"/>
            <a:ext cx="1431200" cy="1908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pic>
        <p:nvPicPr>
          <p:cNvPr id="23" name="Google Shape;23;p2"/>
          <p:cNvPicPr preferRelativeResize="0"/>
          <p:nvPr/>
        </p:nvPicPr>
        <p:blipFill rotWithShape="1">
          <a:blip r:embed="rId4">
            <a:alphaModFix/>
          </a:blip>
          <a:srcRect l="40564"/>
          <a:stretch/>
        </p:blipFill>
        <p:spPr>
          <a:xfrm>
            <a:off x="8120313" y="1673211"/>
            <a:ext cx="3013600" cy="2535200"/>
          </a:xfrm>
          <a:prstGeom prst="roundRect">
            <a:avLst>
              <a:gd name="adj" fmla="val 3246"/>
            </a:avLst>
          </a:prstGeom>
          <a:noFill/>
          <a:ln w="19050" cap="flat" cmpd="sng">
            <a:solidFill>
              <a:schemeClr val="accent1"/>
            </a:solidFill>
            <a:prstDash val="solid"/>
            <a:round/>
            <a:headEnd type="none" w="sm" len="sm"/>
            <a:tailEnd type="none" w="sm" len="sm"/>
          </a:ln>
        </p:spPr>
      </p:pic>
      <p:sp>
        <p:nvSpPr>
          <p:cNvPr id="24" name="Google Shape;24;p2"/>
          <p:cNvSpPr/>
          <p:nvPr/>
        </p:nvSpPr>
        <p:spPr>
          <a:xfrm>
            <a:off x="10979167" y="1949200"/>
            <a:ext cx="168800" cy="1908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343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Presentation title_4">
  <p:cSld name="6. Presentation title_4">
    <p:spTree>
      <p:nvGrpSpPr>
        <p:cNvPr id="1" name="Shape 105"/>
        <p:cNvGrpSpPr/>
        <p:nvPr/>
      </p:nvGrpSpPr>
      <p:grpSpPr>
        <a:xfrm>
          <a:off x="0" y="0"/>
          <a:ext cx="0" cy="0"/>
          <a:chOff x="0" y="0"/>
          <a:chExt cx="0" cy="0"/>
        </a:xfrm>
      </p:grpSpPr>
      <p:pic>
        <p:nvPicPr>
          <p:cNvPr id="106" name="Google Shape;106;p11"/>
          <p:cNvPicPr preferRelativeResize="0"/>
          <p:nvPr/>
        </p:nvPicPr>
        <p:blipFill rotWithShape="1">
          <a:blip r:embed="rId2">
            <a:alphaModFix/>
          </a:blip>
          <a:srcRect/>
          <a:stretch/>
        </p:blipFill>
        <p:spPr>
          <a:xfrm>
            <a:off x="0" y="1"/>
            <a:ext cx="12192000" cy="6858001"/>
          </a:xfrm>
          <a:prstGeom prst="rect">
            <a:avLst/>
          </a:prstGeom>
          <a:noFill/>
          <a:ln>
            <a:noFill/>
          </a:ln>
        </p:spPr>
      </p:pic>
      <p:pic>
        <p:nvPicPr>
          <p:cNvPr id="107" name="Google Shape;107;p11"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108" name="Google Shape;108;p11"/>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5867" b="1">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109" name="Google Shape;109;p11"/>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6872788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97. Q&amp;A_4">
  <p:cSld name="97. Q&amp;A_4">
    <p:spTree>
      <p:nvGrpSpPr>
        <p:cNvPr id="1" name="Shape 2422"/>
        <p:cNvGrpSpPr/>
        <p:nvPr/>
      </p:nvGrpSpPr>
      <p:grpSpPr>
        <a:xfrm>
          <a:off x="0" y="0"/>
          <a:ext cx="0" cy="0"/>
          <a:chOff x="0" y="0"/>
          <a:chExt cx="0" cy="0"/>
        </a:xfrm>
      </p:grpSpPr>
      <p:pic>
        <p:nvPicPr>
          <p:cNvPr id="2423" name="Google Shape;2423;p10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424" name="Google Shape;2424;p102"/>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17954071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98. Q&amp;A _5">
  <p:cSld name="98. Q&amp;A _5">
    <p:spTree>
      <p:nvGrpSpPr>
        <p:cNvPr id="1" name="Shape 2425"/>
        <p:cNvGrpSpPr/>
        <p:nvPr/>
      </p:nvGrpSpPr>
      <p:grpSpPr>
        <a:xfrm>
          <a:off x="0" y="0"/>
          <a:ext cx="0" cy="0"/>
          <a:chOff x="0" y="0"/>
          <a:chExt cx="0" cy="0"/>
        </a:xfrm>
      </p:grpSpPr>
      <p:pic>
        <p:nvPicPr>
          <p:cNvPr id="2426" name="Google Shape;2426;p103"/>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427" name="Google Shape;2427;p103"/>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9007009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99. Thank you_1">
  <p:cSld name="99. Thank you_1">
    <p:spTree>
      <p:nvGrpSpPr>
        <p:cNvPr id="1" name="Shape 2428"/>
        <p:cNvGrpSpPr/>
        <p:nvPr/>
      </p:nvGrpSpPr>
      <p:grpSpPr>
        <a:xfrm>
          <a:off x="0" y="0"/>
          <a:ext cx="0" cy="0"/>
          <a:chOff x="0" y="0"/>
          <a:chExt cx="0" cy="0"/>
        </a:xfrm>
      </p:grpSpPr>
      <p:sp>
        <p:nvSpPr>
          <p:cNvPr id="2429" name="Google Shape;2429;p104"/>
          <p:cNvSpPr/>
          <p:nvPr/>
        </p:nvSpPr>
        <p:spPr>
          <a:xfrm>
            <a:off x="765717" y="2790363"/>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Thank you</a:t>
            </a:r>
            <a:endParaRPr sz="8000" b="1">
              <a:solidFill>
                <a:schemeClr val="lt1"/>
              </a:solidFill>
            </a:endParaRPr>
          </a:p>
        </p:txBody>
      </p:sp>
      <p:pic>
        <p:nvPicPr>
          <p:cNvPr id="2430" name="Google Shape;2430;p104" descr="A picture containing indoor, flower, plant, dark&#10;&#10;Description automatically generated"/>
          <p:cNvPicPr preferRelativeResize="0"/>
          <p:nvPr/>
        </p:nvPicPr>
        <p:blipFill rotWithShape="1">
          <a:blip r:embed="rId2">
            <a:alphaModFix/>
          </a:blip>
          <a:srcRect/>
          <a:stretch/>
        </p:blipFill>
        <p:spPr>
          <a:xfrm>
            <a:off x="6202737" y="424057"/>
            <a:ext cx="5116808" cy="6009883"/>
          </a:xfrm>
          <a:prstGeom prst="rect">
            <a:avLst/>
          </a:prstGeom>
          <a:noFill/>
          <a:ln>
            <a:noFill/>
          </a:ln>
        </p:spPr>
      </p:pic>
    </p:spTree>
    <p:extLst>
      <p:ext uri="{BB962C8B-B14F-4D97-AF65-F5344CB8AC3E}">
        <p14:creationId xmlns:p14="http://schemas.microsoft.com/office/powerpoint/2010/main" val="27380932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00. Thank you_2">
  <p:cSld name="100. Thank you_2">
    <p:bg>
      <p:bgPr>
        <a:gradFill>
          <a:gsLst>
            <a:gs pos="0">
              <a:srgbClr val="A371F7"/>
            </a:gs>
            <a:gs pos="100000">
              <a:srgbClr val="388BFD"/>
            </a:gs>
          </a:gsLst>
          <a:lin ang="18900000" scaled="0"/>
        </a:gradFill>
        <a:effectLst/>
      </p:bgPr>
    </p:bg>
    <p:spTree>
      <p:nvGrpSpPr>
        <p:cNvPr id="1" name="Shape 2431"/>
        <p:cNvGrpSpPr/>
        <p:nvPr/>
      </p:nvGrpSpPr>
      <p:grpSpPr>
        <a:xfrm>
          <a:off x="0" y="0"/>
          <a:ext cx="0" cy="0"/>
          <a:chOff x="0" y="0"/>
          <a:chExt cx="0" cy="0"/>
        </a:xfrm>
      </p:grpSpPr>
      <p:sp>
        <p:nvSpPr>
          <p:cNvPr id="2432" name="Google Shape;2432;p105"/>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34884678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01. Thank you_3">
  <p:cSld name="101. Thank you_3">
    <p:bg>
      <p:bgPr>
        <a:gradFill>
          <a:gsLst>
            <a:gs pos="0">
              <a:srgbClr val="56D364"/>
            </a:gs>
            <a:gs pos="100000">
              <a:srgbClr val="388BFD"/>
            </a:gs>
          </a:gsLst>
          <a:lin ang="18900000" scaled="0"/>
        </a:gradFill>
        <a:effectLst/>
      </p:bgPr>
    </p:bg>
    <p:spTree>
      <p:nvGrpSpPr>
        <p:cNvPr id="1" name="Shape 2433"/>
        <p:cNvGrpSpPr/>
        <p:nvPr/>
      </p:nvGrpSpPr>
      <p:grpSpPr>
        <a:xfrm>
          <a:off x="0" y="0"/>
          <a:ext cx="0" cy="0"/>
          <a:chOff x="0" y="0"/>
          <a:chExt cx="0" cy="0"/>
        </a:xfrm>
      </p:grpSpPr>
      <p:sp>
        <p:nvSpPr>
          <p:cNvPr id="2434" name="Google Shape;2434;p106"/>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7883110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02. Thank you_4">
  <p:cSld name="102. Thank you_4">
    <p:spTree>
      <p:nvGrpSpPr>
        <p:cNvPr id="1" name="Shape 2435"/>
        <p:cNvGrpSpPr/>
        <p:nvPr/>
      </p:nvGrpSpPr>
      <p:grpSpPr>
        <a:xfrm>
          <a:off x="0" y="0"/>
          <a:ext cx="0" cy="0"/>
          <a:chOff x="0" y="0"/>
          <a:chExt cx="0" cy="0"/>
        </a:xfrm>
      </p:grpSpPr>
      <p:pic>
        <p:nvPicPr>
          <p:cNvPr id="2436" name="Google Shape;2436;p107"/>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437" name="Google Shape;2437;p107"/>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26641698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3. Thank you_5">
  <p:cSld name="103. Thank you_5">
    <p:spTree>
      <p:nvGrpSpPr>
        <p:cNvPr id="1" name="Shape 2438"/>
        <p:cNvGrpSpPr/>
        <p:nvPr/>
      </p:nvGrpSpPr>
      <p:grpSpPr>
        <a:xfrm>
          <a:off x="0" y="0"/>
          <a:ext cx="0" cy="0"/>
          <a:chOff x="0" y="0"/>
          <a:chExt cx="0" cy="0"/>
        </a:xfrm>
      </p:grpSpPr>
      <p:pic>
        <p:nvPicPr>
          <p:cNvPr id="2439" name="Google Shape;2439;p10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440" name="Google Shape;2440;p108"/>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38662006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50/50 split">
  <p:cSld name="50/50 split">
    <p:spTree>
      <p:nvGrpSpPr>
        <p:cNvPr id="1" name="Shape 2441"/>
        <p:cNvGrpSpPr/>
        <p:nvPr/>
      </p:nvGrpSpPr>
      <p:grpSpPr>
        <a:xfrm>
          <a:off x="0" y="0"/>
          <a:ext cx="0" cy="0"/>
          <a:chOff x="0" y="0"/>
          <a:chExt cx="0" cy="0"/>
        </a:xfrm>
      </p:grpSpPr>
      <p:sp>
        <p:nvSpPr>
          <p:cNvPr id="2442" name="Google Shape;2442;p109"/>
          <p:cNvSpPr/>
          <p:nvPr/>
        </p:nvSpPr>
        <p:spPr>
          <a:xfrm>
            <a:off x="6096000" y="0"/>
            <a:ext cx="6096000" cy="6858000"/>
          </a:xfrm>
          <a:prstGeom prst="rect">
            <a:avLst/>
          </a:prstGeom>
          <a:solidFill>
            <a:srgbClr val="24292E"/>
          </a:solid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867" b="0" i="0" u="none" strike="noStrike" cap="none">
              <a:solidFill>
                <a:srgbClr val="FFFFFF"/>
              </a:solidFill>
              <a:latin typeface="Helvetica Neue"/>
              <a:ea typeface="Helvetica Neue"/>
              <a:cs typeface="Helvetica Neue"/>
              <a:sym typeface="Helvetica Neue"/>
            </a:endParaRPr>
          </a:p>
        </p:txBody>
      </p:sp>
      <p:sp>
        <p:nvSpPr>
          <p:cNvPr id="2443" name="Google Shape;2443;p109"/>
          <p:cNvSpPr txBox="1">
            <a:spLocks noGrp="1"/>
          </p:cNvSpPr>
          <p:nvPr>
            <p:ph type="title"/>
          </p:nvPr>
        </p:nvSpPr>
        <p:spPr>
          <a:xfrm>
            <a:off x="508000" y="3556000"/>
            <a:ext cx="5080000" cy="1016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FFFFFF"/>
              </a:buClr>
              <a:buSzPts val="3000"/>
              <a:buFont typeface="Helvetica Neue"/>
              <a:buChar char="●"/>
              <a:defRPr sz="4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r>
              <a:rPr lang="es-ES"/>
              <a:t>Haga clic para modificar el estilo de título del patrón</a:t>
            </a:r>
            <a:endParaRPr/>
          </a:p>
        </p:txBody>
      </p:sp>
      <p:sp>
        <p:nvSpPr>
          <p:cNvPr id="2444" name="Google Shape;2444;p109"/>
          <p:cNvSpPr txBox="1">
            <a:spLocks noGrp="1"/>
          </p:cNvSpPr>
          <p:nvPr>
            <p:ph type="body" idx="1"/>
          </p:nvPr>
        </p:nvSpPr>
        <p:spPr>
          <a:xfrm>
            <a:off x="508000" y="4635500"/>
            <a:ext cx="5080000" cy="1714400"/>
          </a:xfrm>
          <a:prstGeom prst="rect">
            <a:avLst/>
          </a:prstGeom>
          <a:noFill/>
          <a:ln>
            <a:noFill/>
          </a:ln>
        </p:spPr>
        <p:txBody>
          <a:bodyPr spcFirstLastPara="1" wrap="square" lIns="0" tIns="0" rIns="0" bIns="0" anchor="t" anchorCtr="0">
            <a:noAutofit/>
          </a:bodyPr>
          <a:lstStyle>
            <a:lvl1pPr marL="609585" lvl="0" indent="-304792" algn="ctr" rtl="0">
              <a:lnSpc>
                <a:spcPct val="100000"/>
              </a:lnSpc>
              <a:spcBef>
                <a:spcPts val="0"/>
              </a:spcBef>
              <a:spcAft>
                <a:spcPts val="0"/>
              </a:spcAft>
              <a:buClr>
                <a:srgbClr val="999999"/>
              </a:buClr>
              <a:buSzPts val="1600"/>
              <a:buFont typeface="Helvetica Neue"/>
              <a:buNone/>
              <a:defRPr sz="2133" b="1">
                <a:solidFill>
                  <a:srgbClr val="999999"/>
                </a:solidFill>
              </a:defRPr>
            </a:lvl1pPr>
            <a:lvl2pPr marL="1219170" lvl="1" indent="-304792" algn="ctr" rtl="0">
              <a:lnSpc>
                <a:spcPct val="100000"/>
              </a:lnSpc>
              <a:spcBef>
                <a:spcPts val="0"/>
              </a:spcBef>
              <a:spcAft>
                <a:spcPts val="0"/>
              </a:spcAft>
              <a:buClr>
                <a:srgbClr val="999999"/>
              </a:buClr>
              <a:buSzPts val="1600"/>
              <a:buFont typeface="Helvetica Neue"/>
              <a:buNone/>
              <a:defRPr sz="2133" b="1">
                <a:solidFill>
                  <a:srgbClr val="999999"/>
                </a:solidFill>
              </a:defRPr>
            </a:lvl2pPr>
            <a:lvl3pPr marL="1828754" lvl="2" indent="-304792" algn="ctr" rtl="0">
              <a:lnSpc>
                <a:spcPct val="100000"/>
              </a:lnSpc>
              <a:spcBef>
                <a:spcPts val="0"/>
              </a:spcBef>
              <a:spcAft>
                <a:spcPts val="0"/>
              </a:spcAft>
              <a:buClr>
                <a:srgbClr val="999999"/>
              </a:buClr>
              <a:buSzPts val="1600"/>
              <a:buFont typeface="Helvetica Neue"/>
              <a:buNone/>
              <a:defRPr sz="2133" b="1">
                <a:solidFill>
                  <a:srgbClr val="999999"/>
                </a:solidFill>
              </a:defRPr>
            </a:lvl3pPr>
            <a:lvl4pPr marL="2438339" lvl="3" indent="-304792" algn="ctr" rtl="0">
              <a:lnSpc>
                <a:spcPct val="100000"/>
              </a:lnSpc>
              <a:spcBef>
                <a:spcPts val="0"/>
              </a:spcBef>
              <a:spcAft>
                <a:spcPts val="0"/>
              </a:spcAft>
              <a:buClr>
                <a:srgbClr val="999999"/>
              </a:buClr>
              <a:buSzPts val="1600"/>
              <a:buFont typeface="Helvetica Neue"/>
              <a:buNone/>
              <a:defRPr sz="2133" b="1">
                <a:solidFill>
                  <a:srgbClr val="999999"/>
                </a:solidFill>
              </a:defRPr>
            </a:lvl4pPr>
            <a:lvl5pPr marL="3047924" lvl="4" indent="-304792" algn="ctr" rtl="0">
              <a:lnSpc>
                <a:spcPct val="100000"/>
              </a:lnSpc>
              <a:spcBef>
                <a:spcPts val="0"/>
              </a:spcBef>
              <a:spcAft>
                <a:spcPts val="0"/>
              </a:spcAft>
              <a:buClr>
                <a:srgbClr val="999999"/>
              </a:buClr>
              <a:buSzPts val="1600"/>
              <a:buFont typeface="Helvetica Neue"/>
              <a:buNone/>
              <a:defRPr sz="2133" b="1">
                <a:solidFill>
                  <a:srgbClr val="999999"/>
                </a:solidFill>
              </a:defRPr>
            </a:lvl5pPr>
            <a:lvl6pPr marL="3657509" lvl="5" indent="-440256" algn="ctr" rtl="0">
              <a:lnSpc>
                <a:spcPct val="100000"/>
              </a:lnSpc>
              <a:spcBef>
                <a:spcPts val="2267"/>
              </a:spcBef>
              <a:spcAft>
                <a:spcPts val="0"/>
              </a:spcAft>
              <a:buClr>
                <a:srgbClr val="999999"/>
              </a:buClr>
              <a:buSzPts val="1600"/>
              <a:buChar char="■"/>
              <a:defRPr sz="2133" b="1">
                <a:solidFill>
                  <a:srgbClr val="999999"/>
                </a:solidFill>
              </a:defRPr>
            </a:lvl6pPr>
            <a:lvl7pPr marL="4267093" lvl="6" indent="-440256" algn="ctr" rtl="0">
              <a:lnSpc>
                <a:spcPct val="100000"/>
              </a:lnSpc>
              <a:spcBef>
                <a:spcPts val="2267"/>
              </a:spcBef>
              <a:spcAft>
                <a:spcPts val="0"/>
              </a:spcAft>
              <a:buClr>
                <a:srgbClr val="999999"/>
              </a:buClr>
              <a:buSzPts val="1600"/>
              <a:buChar char="●"/>
              <a:defRPr sz="2133" b="1">
                <a:solidFill>
                  <a:srgbClr val="999999"/>
                </a:solidFill>
              </a:defRPr>
            </a:lvl7pPr>
            <a:lvl8pPr marL="4876678" lvl="7" indent="-440256" algn="ctr" rtl="0">
              <a:lnSpc>
                <a:spcPct val="100000"/>
              </a:lnSpc>
              <a:spcBef>
                <a:spcPts val="2267"/>
              </a:spcBef>
              <a:spcAft>
                <a:spcPts val="0"/>
              </a:spcAft>
              <a:buClr>
                <a:srgbClr val="999999"/>
              </a:buClr>
              <a:buSzPts val="1600"/>
              <a:buChar char="○"/>
              <a:defRPr sz="2133" b="1">
                <a:solidFill>
                  <a:srgbClr val="999999"/>
                </a:solidFill>
              </a:defRPr>
            </a:lvl8pPr>
            <a:lvl9pPr marL="5486263" lvl="8" indent="-440256" algn="ctr" rtl="0">
              <a:lnSpc>
                <a:spcPct val="100000"/>
              </a:lnSpc>
              <a:spcBef>
                <a:spcPts val="2267"/>
              </a:spcBef>
              <a:spcAft>
                <a:spcPts val="0"/>
              </a:spcAft>
              <a:buClr>
                <a:srgbClr val="999999"/>
              </a:buClr>
              <a:buSzPts val="1600"/>
              <a:buChar char="■"/>
              <a:defRPr sz="2133" b="1">
                <a:solidFill>
                  <a:srgbClr val="999999"/>
                </a:solidFill>
              </a:defRPr>
            </a:lvl9pPr>
          </a:lstStyle>
          <a:p>
            <a:pPr lvl="0"/>
            <a:r>
              <a:rPr lang="es-ES"/>
              <a:t>Haga clic para modificar los estilos de texto del patrón</a:t>
            </a:r>
          </a:p>
        </p:txBody>
      </p:sp>
      <p:sp>
        <p:nvSpPr>
          <p:cNvPr id="2445" name="Google Shape;2445;p109"/>
          <p:cNvSpPr txBox="1">
            <a:spLocks noGrp="1"/>
          </p:cNvSpPr>
          <p:nvPr>
            <p:ph type="body" idx="2"/>
          </p:nvPr>
        </p:nvSpPr>
        <p:spPr>
          <a:xfrm>
            <a:off x="6604000" y="3556000"/>
            <a:ext cx="5080000" cy="1016000"/>
          </a:xfrm>
          <a:prstGeom prst="rect">
            <a:avLst/>
          </a:prstGeom>
          <a:noFill/>
          <a:ln>
            <a:noFill/>
          </a:ln>
        </p:spPr>
        <p:txBody>
          <a:bodyPr spcFirstLastPara="1" wrap="square" lIns="0" tIns="0" rIns="0" bIns="0" anchor="ctr" anchorCtr="0">
            <a:noAutofit/>
          </a:bodyPr>
          <a:lstStyle>
            <a:lvl1pPr marL="609585" lvl="0" indent="-304792" algn="ctr" rtl="0">
              <a:lnSpc>
                <a:spcPct val="100000"/>
              </a:lnSpc>
              <a:spcBef>
                <a:spcPts val="0"/>
              </a:spcBef>
              <a:spcAft>
                <a:spcPts val="0"/>
              </a:spcAft>
              <a:buClr>
                <a:srgbClr val="FFFFFF"/>
              </a:buClr>
              <a:buSzPts val="3000"/>
              <a:buFont typeface="Helvetica Neue"/>
              <a:buNone/>
              <a:defRPr sz="4000" b="1"/>
            </a:lvl1pPr>
            <a:lvl2pPr marL="1219170" lvl="1" indent="-558786" algn="l" rtl="0">
              <a:lnSpc>
                <a:spcPct val="100000"/>
              </a:lnSpc>
              <a:spcBef>
                <a:spcPts val="2267"/>
              </a:spcBef>
              <a:spcAft>
                <a:spcPts val="0"/>
              </a:spcAft>
              <a:buClr>
                <a:srgbClr val="FFFFFF"/>
              </a:buClr>
              <a:buSzPts val="3000"/>
              <a:buChar char="○"/>
              <a:defRPr sz="4000" b="1"/>
            </a:lvl2pPr>
            <a:lvl3pPr marL="1828754" lvl="2" indent="-558786" algn="l" rtl="0">
              <a:lnSpc>
                <a:spcPct val="100000"/>
              </a:lnSpc>
              <a:spcBef>
                <a:spcPts val="2267"/>
              </a:spcBef>
              <a:spcAft>
                <a:spcPts val="0"/>
              </a:spcAft>
              <a:buClr>
                <a:srgbClr val="FFFFFF"/>
              </a:buClr>
              <a:buSzPts val="3000"/>
              <a:buChar char="■"/>
              <a:defRPr sz="4000" b="1"/>
            </a:lvl3pPr>
            <a:lvl4pPr marL="2438339" lvl="3" indent="-558786" algn="l" rtl="0">
              <a:lnSpc>
                <a:spcPct val="100000"/>
              </a:lnSpc>
              <a:spcBef>
                <a:spcPts val="2267"/>
              </a:spcBef>
              <a:spcAft>
                <a:spcPts val="0"/>
              </a:spcAft>
              <a:buClr>
                <a:srgbClr val="FFFFFF"/>
              </a:buClr>
              <a:buSzPts val="3000"/>
              <a:buChar char="●"/>
              <a:defRPr sz="4000" b="1"/>
            </a:lvl4pPr>
            <a:lvl5pPr marL="3047924" lvl="4" indent="-558786" algn="l" rtl="0">
              <a:lnSpc>
                <a:spcPct val="100000"/>
              </a:lnSpc>
              <a:spcBef>
                <a:spcPts val="2267"/>
              </a:spcBef>
              <a:spcAft>
                <a:spcPts val="0"/>
              </a:spcAft>
              <a:buClr>
                <a:srgbClr val="FFFFFF"/>
              </a:buClr>
              <a:buSzPts val="3000"/>
              <a:buChar char="○"/>
              <a:defRPr sz="4000" b="1"/>
            </a:lvl5pPr>
            <a:lvl6pPr marL="3657509" lvl="5" indent="-558786" algn="l" rtl="0">
              <a:lnSpc>
                <a:spcPct val="100000"/>
              </a:lnSpc>
              <a:spcBef>
                <a:spcPts val="2267"/>
              </a:spcBef>
              <a:spcAft>
                <a:spcPts val="0"/>
              </a:spcAft>
              <a:buClr>
                <a:srgbClr val="FFFFFF"/>
              </a:buClr>
              <a:buSzPts val="3000"/>
              <a:buChar char="■"/>
              <a:defRPr sz="4000" b="1"/>
            </a:lvl6pPr>
            <a:lvl7pPr marL="4267093" lvl="6" indent="-558786" algn="l" rtl="0">
              <a:lnSpc>
                <a:spcPct val="100000"/>
              </a:lnSpc>
              <a:spcBef>
                <a:spcPts val="2267"/>
              </a:spcBef>
              <a:spcAft>
                <a:spcPts val="0"/>
              </a:spcAft>
              <a:buClr>
                <a:srgbClr val="FFFFFF"/>
              </a:buClr>
              <a:buSzPts val="3000"/>
              <a:buChar char="●"/>
              <a:defRPr sz="4000" b="1"/>
            </a:lvl7pPr>
            <a:lvl8pPr marL="4876678" lvl="7" indent="-558786" algn="l" rtl="0">
              <a:lnSpc>
                <a:spcPct val="100000"/>
              </a:lnSpc>
              <a:spcBef>
                <a:spcPts val="2267"/>
              </a:spcBef>
              <a:spcAft>
                <a:spcPts val="0"/>
              </a:spcAft>
              <a:buClr>
                <a:srgbClr val="FFFFFF"/>
              </a:buClr>
              <a:buSzPts val="3000"/>
              <a:buChar char="○"/>
              <a:defRPr sz="4000" b="1"/>
            </a:lvl8pPr>
            <a:lvl9pPr marL="5486263" lvl="8" indent="-558786" algn="l" rtl="0">
              <a:lnSpc>
                <a:spcPct val="100000"/>
              </a:lnSpc>
              <a:spcBef>
                <a:spcPts val="2267"/>
              </a:spcBef>
              <a:spcAft>
                <a:spcPts val="0"/>
              </a:spcAft>
              <a:buClr>
                <a:srgbClr val="FFFFFF"/>
              </a:buClr>
              <a:buSzPts val="3000"/>
              <a:buChar char="■"/>
              <a:defRPr sz="4000" b="1"/>
            </a:lvl9pPr>
          </a:lstStyle>
          <a:p>
            <a:pPr lvl="0"/>
            <a:r>
              <a:rPr lang="es-ES"/>
              <a:t>Haga clic para modificar los estilos de texto del patrón</a:t>
            </a:r>
          </a:p>
        </p:txBody>
      </p:sp>
      <p:sp>
        <p:nvSpPr>
          <p:cNvPr id="2446" name="Google Shape;2446;p109"/>
          <p:cNvSpPr txBox="1">
            <a:spLocks noGrp="1"/>
          </p:cNvSpPr>
          <p:nvPr>
            <p:ph type="body" idx="3"/>
          </p:nvPr>
        </p:nvSpPr>
        <p:spPr>
          <a:xfrm>
            <a:off x="6604000" y="4635500"/>
            <a:ext cx="5080000" cy="1714400"/>
          </a:xfrm>
          <a:prstGeom prst="rect">
            <a:avLst/>
          </a:prstGeom>
          <a:noFill/>
          <a:ln>
            <a:noFill/>
          </a:ln>
        </p:spPr>
        <p:txBody>
          <a:bodyPr spcFirstLastPara="1" wrap="square" lIns="0" tIns="0" rIns="0" bIns="0" anchor="t" anchorCtr="0">
            <a:noAutofit/>
          </a:bodyPr>
          <a:lstStyle>
            <a:lvl1pPr marL="609585" lvl="0" indent="-304792" algn="ctr" rtl="0">
              <a:lnSpc>
                <a:spcPct val="100000"/>
              </a:lnSpc>
              <a:spcBef>
                <a:spcPts val="0"/>
              </a:spcBef>
              <a:spcAft>
                <a:spcPts val="0"/>
              </a:spcAft>
              <a:buClr>
                <a:srgbClr val="FFFFFF"/>
              </a:buClr>
              <a:buSzPts val="1600"/>
              <a:buFont typeface="Helvetica Neue"/>
              <a:buNone/>
              <a:defRPr sz="2133" b="1"/>
            </a:lvl1pPr>
            <a:lvl2pPr marL="1219170" lvl="1" indent="-304792" algn="ctr" rtl="0">
              <a:lnSpc>
                <a:spcPct val="100000"/>
              </a:lnSpc>
              <a:spcBef>
                <a:spcPts val="0"/>
              </a:spcBef>
              <a:spcAft>
                <a:spcPts val="0"/>
              </a:spcAft>
              <a:buClr>
                <a:srgbClr val="FFFFFF"/>
              </a:buClr>
              <a:buSzPts val="1600"/>
              <a:buFont typeface="Helvetica Neue"/>
              <a:buNone/>
              <a:defRPr sz="2133" b="1"/>
            </a:lvl2pPr>
            <a:lvl3pPr marL="1828754" lvl="2" indent="-304792" algn="ctr" rtl="0">
              <a:lnSpc>
                <a:spcPct val="100000"/>
              </a:lnSpc>
              <a:spcBef>
                <a:spcPts val="0"/>
              </a:spcBef>
              <a:spcAft>
                <a:spcPts val="0"/>
              </a:spcAft>
              <a:buClr>
                <a:srgbClr val="FFFFFF"/>
              </a:buClr>
              <a:buSzPts val="1600"/>
              <a:buFont typeface="Helvetica Neue"/>
              <a:buNone/>
              <a:defRPr sz="2133" b="1"/>
            </a:lvl3pPr>
            <a:lvl4pPr marL="2438339" lvl="3" indent="-304792" algn="ctr" rtl="0">
              <a:lnSpc>
                <a:spcPct val="100000"/>
              </a:lnSpc>
              <a:spcBef>
                <a:spcPts val="0"/>
              </a:spcBef>
              <a:spcAft>
                <a:spcPts val="0"/>
              </a:spcAft>
              <a:buClr>
                <a:srgbClr val="FFFFFF"/>
              </a:buClr>
              <a:buSzPts val="1600"/>
              <a:buFont typeface="Helvetica Neue"/>
              <a:buNone/>
              <a:defRPr sz="2133" b="1"/>
            </a:lvl4pPr>
            <a:lvl5pPr marL="3047924" lvl="4" indent="-304792" algn="ctr" rtl="0">
              <a:lnSpc>
                <a:spcPct val="100000"/>
              </a:lnSpc>
              <a:spcBef>
                <a:spcPts val="0"/>
              </a:spcBef>
              <a:spcAft>
                <a:spcPts val="0"/>
              </a:spcAft>
              <a:buClr>
                <a:srgbClr val="FFFFFF"/>
              </a:buClr>
              <a:buSzPts val="1600"/>
              <a:buFont typeface="Helvetica Neue"/>
              <a:buNone/>
              <a:defRPr sz="2133" b="1"/>
            </a:lvl5pPr>
            <a:lvl6pPr marL="3657509" lvl="5" indent="-440256" algn="ctr" rtl="0">
              <a:lnSpc>
                <a:spcPct val="100000"/>
              </a:lnSpc>
              <a:spcBef>
                <a:spcPts val="2267"/>
              </a:spcBef>
              <a:spcAft>
                <a:spcPts val="0"/>
              </a:spcAft>
              <a:buClr>
                <a:srgbClr val="FFFFFF"/>
              </a:buClr>
              <a:buSzPts val="1600"/>
              <a:buChar char="■"/>
              <a:defRPr sz="2133" b="1"/>
            </a:lvl6pPr>
            <a:lvl7pPr marL="4267093" lvl="6" indent="-440256" algn="ctr" rtl="0">
              <a:lnSpc>
                <a:spcPct val="100000"/>
              </a:lnSpc>
              <a:spcBef>
                <a:spcPts val="2267"/>
              </a:spcBef>
              <a:spcAft>
                <a:spcPts val="0"/>
              </a:spcAft>
              <a:buClr>
                <a:srgbClr val="FFFFFF"/>
              </a:buClr>
              <a:buSzPts val="1600"/>
              <a:buChar char="●"/>
              <a:defRPr sz="2133" b="1"/>
            </a:lvl7pPr>
            <a:lvl8pPr marL="4876678" lvl="7" indent="-440256" algn="ctr" rtl="0">
              <a:lnSpc>
                <a:spcPct val="100000"/>
              </a:lnSpc>
              <a:spcBef>
                <a:spcPts val="2267"/>
              </a:spcBef>
              <a:spcAft>
                <a:spcPts val="0"/>
              </a:spcAft>
              <a:buClr>
                <a:srgbClr val="FFFFFF"/>
              </a:buClr>
              <a:buSzPts val="1600"/>
              <a:buChar char="○"/>
              <a:defRPr sz="2133" b="1"/>
            </a:lvl8pPr>
            <a:lvl9pPr marL="5486263" lvl="8" indent="-440256" algn="ctr" rtl="0">
              <a:lnSpc>
                <a:spcPct val="100000"/>
              </a:lnSpc>
              <a:spcBef>
                <a:spcPts val="2267"/>
              </a:spcBef>
              <a:spcAft>
                <a:spcPts val="0"/>
              </a:spcAft>
              <a:buClr>
                <a:srgbClr val="FFFFFF"/>
              </a:buClr>
              <a:buSzPts val="1600"/>
              <a:buChar char="■"/>
              <a:defRPr sz="2133" b="1"/>
            </a:lvl9pPr>
          </a:lstStyle>
          <a:p>
            <a:pPr lvl="0"/>
            <a:r>
              <a:rPr lang="es-ES"/>
              <a:t>Haga clic para modificar los estilos de texto del patrón</a:t>
            </a:r>
          </a:p>
        </p:txBody>
      </p:sp>
      <p:pic>
        <p:nvPicPr>
          <p:cNvPr id="2447" name="Google Shape;2447;p109"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4644349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1_Title &amp; Bullets">
  <p:cSld name="1_Title &amp; Bullets">
    <p:spTree>
      <p:nvGrpSpPr>
        <p:cNvPr id="1" name="Shape 2448"/>
        <p:cNvGrpSpPr/>
        <p:nvPr/>
      </p:nvGrpSpPr>
      <p:grpSpPr>
        <a:xfrm>
          <a:off x="0" y="0"/>
          <a:ext cx="0" cy="0"/>
          <a:chOff x="0" y="0"/>
          <a:chExt cx="0" cy="0"/>
        </a:xfrm>
      </p:grpSpPr>
      <p:sp>
        <p:nvSpPr>
          <p:cNvPr id="2449" name="Google Shape;2449;p110"/>
          <p:cNvSpPr txBox="1">
            <a:spLocks noGrp="1"/>
          </p:cNvSpPr>
          <p:nvPr>
            <p:ph type="title"/>
          </p:nvPr>
        </p:nvSpPr>
        <p:spPr>
          <a:xfrm>
            <a:off x="762000" y="317500"/>
            <a:ext cx="10668000" cy="952400"/>
          </a:xfrm>
          <a:prstGeom prst="rect">
            <a:avLst/>
          </a:prstGeom>
          <a:noFill/>
          <a:ln>
            <a:noFill/>
          </a:ln>
        </p:spPr>
        <p:txBody>
          <a:bodyPr spcFirstLastPara="1" wrap="square" lIns="25100" tIns="25100" rIns="25100" bIns="25100" anchor="ctr" anchorCtr="0">
            <a:noAutofit/>
          </a:bodyPr>
          <a:lstStyle>
            <a:lvl1pPr lvl="0" algn="l" rtl="0">
              <a:lnSpc>
                <a:spcPct val="100000"/>
              </a:lnSpc>
              <a:spcBef>
                <a:spcPts val="0"/>
              </a:spcBef>
              <a:spcAft>
                <a:spcPts val="0"/>
              </a:spcAft>
              <a:buClr>
                <a:srgbClr val="FFFFFF"/>
              </a:buClr>
              <a:buSzPts val="700"/>
              <a:buChar char="●"/>
              <a:defRPr/>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r>
              <a:rPr lang="es-ES"/>
              <a:t>Haga clic para modificar el estilo de título del patrón</a:t>
            </a:r>
            <a:endParaRPr/>
          </a:p>
        </p:txBody>
      </p:sp>
      <p:pic>
        <p:nvPicPr>
          <p:cNvPr id="2450" name="Google Shape;2450;p110"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4010530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2451"/>
        <p:cNvGrpSpPr/>
        <p:nvPr/>
      </p:nvGrpSpPr>
      <p:grpSpPr>
        <a:xfrm>
          <a:off x="0" y="0"/>
          <a:ext cx="0" cy="0"/>
          <a:chOff x="0" y="0"/>
          <a:chExt cx="0" cy="0"/>
        </a:xfrm>
      </p:grpSpPr>
      <p:sp>
        <p:nvSpPr>
          <p:cNvPr id="2452" name="Google Shape;2452;p111"/>
          <p:cNvSpPr txBox="1">
            <a:spLocks noGrp="1"/>
          </p:cNvSpPr>
          <p:nvPr>
            <p:ph type="title"/>
          </p:nvPr>
        </p:nvSpPr>
        <p:spPr>
          <a:xfrm>
            <a:off x="508000" y="304800"/>
            <a:ext cx="11176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Char char="●"/>
              <a:defRPr sz="5067" b="1">
                <a:solidFill>
                  <a:srgbClr val="FFFFFF"/>
                </a:solidFill>
              </a:defRPr>
            </a:lvl1pPr>
            <a:lvl2pPr lvl="1" algn="l" rtl="0">
              <a:lnSpc>
                <a:spcPct val="100000"/>
              </a:lnSpc>
              <a:spcBef>
                <a:spcPts val="0"/>
              </a:spcBef>
              <a:spcAft>
                <a:spcPts val="0"/>
              </a:spcAft>
              <a:buClr>
                <a:srgbClr val="005CC5"/>
              </a:buClr>
              <a:buSzPts val="700"/>
              <a:buChar char="○"/>
              <a:defRPr sz="1467"/>
            </a:lvl2pPr>
            <a:lvl3pPr lvl="2" algn="l" rtl="0">
              <a:lnSpc>
                <a:spcPct val="100000"/>
              </a:lnSpc>
              <a:spcBef>
                <a:spcPts val="0"/>
              </a:spcBef>
              <a:spcAft>
                <a:spcPts val="0"/>
              </a:spcAft>
              <a:buClr>
                <a:srgbClr val="005CC5"/>
              </a:buClr>
              <a:buSzPts val="700"/>
              <a:buChar char="■"/>
              <a:defRPr sz="1467"/>
            </a:lvl3pPr>
            <a:lvl4pPr lvl="3" algn="l" rtl="0">
              <a:lnSpc>
                <a:spcPct val="100000"/>
              </a:lnSpc>
              <a:spcBef>
                <a:spcPts val="0"/>
              </a:spcBef>
              <a:spcAft>
                <a:spcPts val="0"/>
              </a:spcAft>
              <a:buClr>
                <a:srgbClr val="005CC5"/>
              </a:buClr>
              <a:buSzPts val="700"/>
              <a:buChar char="●"/>
              <a:defRPr sz="1467"/>
            </a:lvl4pPr>
            <a:lvl5pPr lvl="4" algn="l" rtl="0">
              <a:lnSpc>
                <a:spcPct val="100000"/>
              </a:lnSpc>
              <a:spcBef>
                <a:spcPts val="0"/>
              </a:spcBef>
              <a:spcAft>
                <a:spcPts val="0"/>
              </a:spcAft>
              <a:buClr>
                <a:srgbClr val="005CC5"/>
              </a:buClr>
              <a:buSzPts val="700"/>
              <a:buChar char="○"/>
              <a:defRPr sz="1467"/>
            </a:lvl5pPr>
            <a:lvl6pPr lvl="5" algn="l" rtl="0">
              <a:lnSpc>
                <a:spcPct val="100000"/>
              </a:lnSpc>
              <a:spcBef>
                <a:spcPts val="0"/>
              </a:spcBef>
              <a:spcAft>
                <a:spcPts val="0"/>
              </a:spcAft>
              <a:buClr>
                <a:srgbClr val="005CC5"/>
              </a:buClr>
              <a:buSzPts val="700"/>
              <a:buChar char="■"/>
              <a:defRPr sz="1467"/>
            </a:lvl6pPr>
            <a:lvl7pPr lvl="6" algn="l" rtl="0">
              <a:lnSpc>
                <a:spcPct val="100000"/>
              </a:lnSpc>
              <a:spcBef>
                <a:spcPts val="0"/>
              </a:spcBef>
              <a:spcAft>
                <a:spcPts val="0"/>
              </a:spcAft>
              <a:buClr>
                <a:srgbClr val="005CC5"/>
              </a:buClr>
              <a:buSzPts val="700"/>
              <a:buChar char="●"/>
              <a:defRPr sz="1467"/>
            </a:lvl7pPr>
            <a:lvl8pPr lvl="7" algn="l" rtl="0">
              <a:lnSpc>
                <a:spcPct val="100000"/>
              </a:lnSpc>
              <a:spcBef>
                <a:spcPts val="0"/>
              </a:spcBef>
              <a:spcAft>
                <a:spcPts val="0"/>
              </a:spcAft>
              <a:buClr>
                <a:srgbClr val="005CC5"/>
              </a:buClr>
              <a:buSzPts val="700"/>
              <a:buChar char="○"/>
              <a:defRPr sz="1467"/>
            </a:lvl8pPr>
            <a:lvl9pPr lvl="8" algn="l" rtl="0">
              <a:lnSpc>
                <a:spcPct val="100000"/>
              </a:lnSpc>
              <a:spcBef>
                <a:spcPts val="0"/>
              </a:spcBef>
              <a:spcAft>
                <a:spcPts val="0"/>
              </a:spcAft>
              <a:buClr>
                <a:srgbClr val="005CC5"/>
              </a:buClr>
              <a:buSzPts val="700"/>
              <a:buChar char="■"/>
              <a:defRPr sz="1467"/>
            </a:lvl9pPr>
          </a:lstStyle>
          <a:p>
            <a:r>
              <a:rPr lang="es-ES"/>
              <a:t>Haga clic para modificar el estilo de título del patrón</a:t>
            </a:r>
            <a:endParaRPr/>
          </a:p>
        </p:txBody>
      </p:sp>
      <p:pic>
        <p:nvPicPr>
          <p:cNvPr id="2453" name="Google Shape;2453;p111"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2454" name="Google Shape;2454;p111"/>
          <p:cNvSpPr txBox="1">
            <a:spLocks noGrp="1"/>
          </p:cNvSpPr>
          <p:nvPr>
            <p:ph type="sldNum" idx="12"/>
          </p:nvPr>
        </p:nvSpPr>
        <p:spPr>
          <a:xfrm>
            <a:off x="5979516" y="6540500"/>
            <a:ext cx="226800" cy="230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1200">
                <a:solidFill>
                  <a:srgbClr val="FFFFFF"/>
                </a:solidFill>
                <a:latin typeface="Helvetica Neue Light"/>
                <a:ea typeface="Helvetica Neue Light"/>
                <a:cs typeface="Helvetica Neue Light"/>
                <a:sym typeface="Helvetica Neue Light"/>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102446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One Speaker_1">
  <p:cSld name="7. One Speaker_1">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12" name="Google Shape;112;p12"/>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3" name="Google Shape;113;p12"/>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14" name="Google Shape;114;p12"/>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subtítulo del patrón</a:t>
            </a:r>
            <a:endParaRPr/>
          </a:p>
        </p:txBody>
      </p:sp>
      <p:sp>
        <p:nvSpPr>
          <p:cNvPr id="115" name="Google Shape;115;p12"/>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1689555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Blank-ish Code Graph">
  <p:cSld name="Blank-ish Code Graph">
    <p:spTree>
      <p:nvGrpSpPr>
        <p:cNvPr id="1" name="Shape 2455"/>
        <p:cNvGrpSpPr/>
        <p:nvPr/>
      </p:nvGrpSpPr>
      <p:grpSpPr>
        <a:xfrm>
          <a:off x="0" y="0"/>
          <a:ext cx="0" cy="0"/>
          <a:chOff x="0" y="0"/>
          <a:chExt cx="0" cy="0"/>
        </a:xfrm>
      </p:grpSpPr>
      <p:pic>
        <p:nvPicPr>
          <p:cNvPr id="2456" name="Google Shape;2456;p112"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11319825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2457"/>
        <p:cNvGrpSpPr/>
        <p:nvPr/>
      </p:nvGrpSpPr>
      <p:grpSpPr>
        <a:xfrm>
          <a:off x="0" y="0"/>
          <a:ext cx="0" cy="0"/>
          <a:chOff x="0" y="0"/>
          <a:chExt cx="0" cy="0"/>
        </a:xfrm>
      </p:grpSpPr>
      <p:sp>
        <p:nvSpPr>
          <p:cNvPr id="2458" name="Google Shape;2458;p113"/>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Char char="●"/>
              <a:defRPr sz="4000">
                <a:solidFill>
                  <a:srgbClr val="24292E"/>
                </a:solidFill>
              </a:defRPr>
            </a:lvl1pPr>
            <a:lvl2pPr lvl="1" algn="l" rtl="0">
              <a:lnSpc>
                <a:spcPct val="100000"/>
              </a:lnSpc>
              <a:spcBef>
                <a:spcPts val="0"/>
              </a:spcBef>
              <a:spcAft>
                <a:spcPts val="0"/>
              </a:spcAft>
              <a:buClr>
                <a:srgbClr val="24292E"/>
              </a:buClr>
              <a:buSzPts val="3000"/>
              <a:buChar char="○"/>
              <a:defRPr sz="4000">
                <a:solidFill>
                  <a:srgbClr val="24292E"/>
                </a:solidFill>
              </a:defRPr>
            </a:lvl2pPr>
            <a:lvl3pPr lvl="2" algn="l" rtl="0">
              <a:lnSpc>
                <a:spcPct val="100000"/>
              </a:lnSpc>
              <a:spcBef>
                <a:spcPts val="0"/>
              </a:spcBef>
              <a:spcAft>
                <a:spcPts val="0"/>
              </a:spcAft>
              <a:buClr>
                <a:srgbClr val="24292E"/>
              </a:buClr>
              <a:buSzPts val="3000"/>
              <a:buChar char="■"/>
              <a:defRPr sz="4000">
                <a:solidFill>
                  <a:srgbClr val="24292E"/>
                </a:solidFill>
              </a:defRPr>
            </a:lvl3pPr>
            <a:lvl4pPr lvl="3" algn="l" rtl="0">
              <a:lnSpc>
                <a:spcPct val="100000"/>
              </a:lnSpc>
              <a:spcBef>
                <a:spcPts val="0"/>
              </a:spcBef>
              <a:spcAft>
                <a:spcPts val="0"/>
              </a:spcAft>
              <a:buClr>
                <a:srgbClr val="24292E"/>
              </a:buClr>
              <a:buSzPts val="3000"/>
              <a:buChar char="●"/>
              <a:defRPr sz="4000">
                <a:solidFill>
                  <a:srgbClr val="24292E"/>
                </a:solidFill>
              </a:defRPr>
            </a:lvl4pPr>
            <a:lvl5pPr lvl="4" algn="l" rtl="0">
              <a:lnSpc>
                <a:spcPct val="100000"/>
              </a:lnSpc>
              <a:spcBef>
                <a:spcPts val="0"/>
              </a:spcBef>
              <a:spcAft>
                <a:spcPts val="0"/>
              </a:spcAft>
              <a:buClr>
                <a:srgbClr val="24292E"/>
              </a:buClr>
              <a:buSzPts val="3000"/>
              <a:buChar char="○"/>
              <a:defRPr sz="4000">
                <a:solidFill>
                  <a:srgbClr val="24292E"/>
                </a:solidFill>
              </a:defRPr>
            </a:lvl5pPr>
            <a:lvl6pPr lvl="5" algn="l" rtl="0">
              <a:lnSpc>
                <a:spcPct val="100000"/>
              </a:lnSpc>
              <a:spcBef>
                <a:spcPts val="0"/>
              </a:spcBef>
              <a:spcAft>
                <a:spcPts val="0"/>
              </a:spcAft>
              <a:buClr>
                <a:srgbClr val="24292E"/>
              </a:buClr>
              <a:buSzPts val="3000"/>
              <a:buChar char="■"/>
              <a:defRPr sz="4000">
                <a:solidFill>
                  <a:srgbClr val="24292E"/>
                </a:solidFill>
              </a:defRPr>
            </a:lvl6pPr>
            <a:lvl7pPr lvl="6" algn="l" rtl="0">
              <a:lnSpc>
                <a:spcPct val="100000"/>
              </a:lnSpc>
              <a:spcBef>
                <a:spcPts val="0"/>
              </a:spcBef>
              <a:spcAft>
                <a:spcPts val="0"/>
              </a:spcAft>
              <a:buClr>
                <a:srgbClr val="24292E"/>
              </a:buClr>
              <a:buSzPts val="3000"/>
              <a:buChar char="●"/>
              <a:defRPr sz="4000">
                <a:solidFill>
                  <a:srgbClr val="24292E"/>
                </a:solidFill>
              </a:defRPr>
            </a:lvl7pPr>
            <a:lvl8pPr lvl="7" algn="l" rtl="0">
              <a:lnSpc>
                <a:spcPct val="100000"/>
              </a:lnSpc>
              <a:spcBef>
                <a:spcPts val="0"/>
              </a:spcBef>
              <a:spcAft>
                <a:spcPts val="0"/>
              </a:spcAft>
              <a:buClr>
                <a:srgbClr val="24292E"/>
              </a:buClr>
              <a:buSzPts val="3000"/>
              <a:buChar char="○"/>
              <a:defRPr sz="4000">
                <a:solidFill>
                  <a:srgbClr val="24292E"/>
                </a:solidFill>
              </a:defRPr>
            </a:lvl8pPr>
            <a:lvl9pPr lvl="8" algn="l" rtl="0">
              <a:lnSpc>
                <a:spcPct val="100000"/>
              </a:lnSpc>
              <a:spcBef>
                <a:spcPts val="0"/>
              </a:spcBef>
              <a:spcAft>
                <a:spcPts val="0"/>
              </a:spcAft>
              <a:buClr>
                <a:srgbClr val="24292E"/>
              </a:buClr>
              <a:buSzPts val="3000"/>
              <a:buChar char="■"/>
              <a:defRPr sz="4000">
                <a:solidFill>
                  <a:srgbClr val="24292E"/>
                </a:solidFill>
              </a:defRPr>
            </a:lvl9pPr>
          </a:lstStyle>
          <a:p>
            <a:r>
              <a:rPr lang="es-ES"/>
              <a:t>Haga clic para modificar el estilo de título del patrón</a:t>
            </a:r>
            <a:endParaRPr/>
          </a:p>
        </p:txBody>
      </p:sp>
      <p:sp>
        <p:nvSpPr>
          <p:cNvPr id="2459" name="Google Shape;2459;p113"/>
          <p:cNvSpPr txBox="1">
            <a:spLocks noGrp="1"/>
          </p:cNvSpPr>
          <p:nvPr>
            <p:ph type="body" idx="1"/>
          </p:nvPr>
        </p:nvSpPr>
        <p:spPr>
          <a:xfrm>
            <a:off x="609600" y="2438400"/>
            <a:ext cx="5108400" cy="3718400"/>
          </a:xfrm>
          <a:prstGeom prst="rect">
            <a:avLst/>
          </a:prstGeom>
          <a:noFill/>
          <a:ln>
            <a:noFill/>
          </a:ln>
        </p:spPr>
        <p:txBody>
          <a:bodyPr spcFirstLastPara="1" wrap="square" lIns="91425" tIns="91425" rIns="91425" bIns="91425" anchor="t" anchorCtr="0">
            <a:noAutofit/>
          </a:bodyPr>
          <a:lstStyle>
            <a:lvl1pPr marL="609585" lvl="0" indent="-457189" rtl="0">
              <a:spcBef>
                <a:spcPts val="0"/>
              </a:spcBef>
              <a:spcAft>
                <a:spcPts val="0"/>
              </a:spcAft>
              <a:buClr>
                <a:srgbClr val="24292E"/>
              </a:buClr>
              <a:buSzPts val="1800"/>
              <a:buChar char="●"/>
              <a:defRPr sz="2400">
                <a:solidFill>
                  <a:srgbClr val="24292E"/>
                </a:solidFill>
              </a:defRPr>
            </a:lvl1pPr>
            <a:lvl2pPr marL="1219170" lvl="1" indent="-423323" rtl="0">
              <a:spcBef>
                <a:spcPts val="533"/>
              </a:spcBef>
              <a:spcAft>
                <a:spcPts val="0"/>
              </a:spcAft>
              <a:buClr>
                <a:srgbClr val="24292E"/>
              </a:buClr>
              <a:buSzPts val="1400"/>
              <a:buChar char="○"/>
              <a:defRPr sz="2400">
                <a:solidFill>
                  <a:srgbClr val="24292E"/>
                </a:solidFill>
              </a:defRPr>
            </a:lvl2pPr>
            <a:lvl3pPr marL="1828754" lvl="2" indent="-423323" rtl="0">
              <a:spcBef>
                <a:spcPts val="533"/>
              </a:spcBef>
              <a:spcAft>
                <a:spcPts val="0"/>
              </a:spcAft>
              <a:buClr>
                <a:srgbClr val="24292E"/>
              </a:buClr>
              <a:buSzPts val="1400"/>
              <a:buChar char="■"/>
              <a:defRPr sz="2400">
                <a:solidFill>
                  <a:srgbClr val="24292E"/>
                </a:solidFill>
              </a:defRPr>
            </a:lvl3pPr>
            <a:lvl4pPr marL="2438339" lvl="3" indent="-423323" rtl="0">
              <a:spcBef>
                <a:spcPts val="533"/>
              </a:spcBef>
              <a:spcAft>
                <a:spcPts val="0"/>
              </a:spcAft>
              <a:buClr>
                <a:srgbClr val="24292E"/>
              </a:buClr>
              <a:buSzPts val="1400"/>
              <a:buChar char="●"/>
              <a:defRPr sz="2400">
                <a:solidFill>
                  <a:srgbClr val="24292E"/>
                </a:solidFill>
              </a:defRPr>
            </a:lvl4pPr>
            <a:lvl5pPr marL="3047924" lvl="4" indent="-423323" rtl="0">
              <a:spcBef>
                <a:spcPts val="533"/>
              </a:spcBef>
              <a:spcAft>
                <a:spcPts val="0"/>
              </a:spcAft>
              <a:buClr>
                <a:srgbClr val="24292E"/>
              </a:buClr>
              <a:buSzPts val="1400"/>
              <a:buChar char="○"/>
              <a:defRPr sz="2400">
                <a:solidFill>
                  <a:srgbClr val="24292E"/>
                </a:solidFill>
              </a:defRPr>
            </a:lvl5pPr>
            <a:lvl6pPr marL="3657509" lvl="5" indent="-423323" rtl="0">
              <a:spcBef>
                <a:spcPts val="533"/>
              </a:spcBef>
              <a:spcAft>
                <a:spcPts val="0"/>
              </a:spcAft>
              <a:buClr>
                <a:srgbClr val="24292E"/>
              </a:buClr>
              <a:buSzPts val="1400"/>
              <a:buChar char="■"/>
              <a:defRPr sz="2400">
                <a:solidFill>
                  <a:srgbClr val="24292E"/>
                </a:solidFill>
              </a:defRPr>
            </a:lvl6pPr>
            <a:lvl7pPr marL="4267093" lvl="6" indent="-423323" rtl="0">
              <a:spcBef>
                <a:spcPts val="533"/>
              </a:spcBef>
              <a:spcAft>
                <a:spcPts val="0"/>
              </a:spcAft>
              <a:buClr>
                <a:srgbClr val="24292E"/>
              </a:buClr>
              <a:buSzPts val="1400"/>
              <a:buChar char="●"/>
              <a:defRPr sz="2400">
                <a:solidFill>
                  <a:srgbClr val="24292E"/>
                </a:solidFill>
              </a:defRPr>
            </a:lvl7pPr>
            <a:lvl8pPr marL="4876678" lvl="7" indent="-423323" rtl="0">
              <a:spcBef>
                <a:spcPts val="533"/>
              </a:spcBef>
              <a:spcAft>
                <a:spcPts val="0"/>
              </a:spcAft>
              <a:buClr>
                <a:srgbClr val="24292E"/>
              </a:buClr>
              <a:buSzPts val="1400"/>
              <a:buChar char="○"/>
              <a:defRPr sz="2400">
                <a:solidFill>
                  <a:srgbClr val="24292E"/>
                </a:solidFill>
              </a:defRPr>
            </a:lvl8pPr>
            <a:lvl9pPr marL="5486263" lvl="8" indent="-423323" rtl="0">
              <a:spcBef>
                <a:spcPts val="533"/>
              </a:spcBef>
              <a:spcAft>
                <a:spcPts val="533"/>
              </a:spcAft>
              <a:buClr>
                <a:srgbClr val="24292E"/>
              </a:buClr>
              <a:buSzPts val="1400"/>
              <a:buChar char="■"/>
              <a:defRPr sz="2400">
                <a:solidFill>
                  <a:srgbClr val="24292E"/>
                </a:solidFill>
              </a:defRPr>
            </a:lvl9pPr>
          </a:lstStyle>
          <a:p>
            <a:pPr lvl="0"/>
            <a:r>
              <a:rPr lang="es-ES"/>
              <a:t>Haga clic para modificar los estilos de texto del patrón</a:t>
            </a:r>
          </a:p>
        </p:txBody>
      </p:sp>
    </p:spTree>
    <p:extLst>
      <p:ext uri="{BB962C8B-B14F-4D97-AF65-F5344CB8AC3E}">
        <p14:creationId xmlns:p14="http://schemas.microsoft.com/office/powerpoint/2010/main" val="14244027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Code - Split 1">
  <p:cSld name="Code - Split 1">
    <p:spTree>
      <p:nvGrpSpPr>
        <p:cNvPr id="1" name="Shape 2460"/>
        <p:cNvGrpSpPr/>
        <p:nvPr/>
      </p:nvGrpSpPr>
      <p:grpSpPr>
        <a:xfrm>
          <a:off x="0" y="0"/>
          <a:ext cx="0" cy="0"/>
          <a:chOff x="0" y="0"/>
          <a:chExt cx="0" cy="0"/>
        </a:xfrm>
      </p:grpSpPr>
      <p:sp>
        <p:nvSpPr>
          <p:cNvPr id="2461" name="Google Shape;2461;p114"/>
          <p:cNvSpPr/>
          <p:nvPr/>
        </p:nvSpPr>
        <p:spPr>
          <a:xfrm>
            <a:off x="6096000" y="0"/>
            <a:ext cx="6096000" cy="6858000"/>
          </a:xfrm>
          <a:prstGeom prst="rect">
            <a:avLst/>
          </a:prstGeom>
          <a:solidFill>
            <a:srgbClr val="FFFFFF"/>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462" name="Google Shape;2462;p114"/>
          <p:cNvSpPr txBox="1">
            <a:spLocks noGrp="1"/>
          </p:cNvSpPr>
          <p:nvPr>
            <p:ph type="body" idx="1"/>
          </p:nvPr>
        </p:nvSpPr>
        <p:spPr>
          <a:xfrm>
            <a:off x="6705600" y="304800"/>
            <a:ext cx="5108400" cy="6096000"/>
          </a:xfrm>
          <a:prstGeom prst="rect">
            <a:avLst/>
          </a:prstGeom>
          <a:noFill/>
          <a:ln>
            <a:noFill/>
          </a:ln>
        </p:spPr>
        <p:txBody>
          <a:bodyPr spcFirstLastPara="1" wrap="square" lIns="0" tIns="19050" rIns="0" bIns="19050" anchor="t" anchorCtr="0">
            <a:noAutofit/>
          </a:bodyPr>
          <a:lstStyle>
            <a:lvl1pPr marL="609585" lvl="0" indent="-304792" algn="l" rtl="0">
              <a:lnSpc>
                <a:spcPct val="100000"/>
              </a:lnSpc>
              <a:spcBef>
                <a:spcPts val="0"/>
              </a:spcBef>
              <a:spcAft>
                <a:spcPts val="0"/>
              </a:spcAft>
              <a:buClr>
                <a:srgbClr val="22282E"/>
              </a:buClr>
              <a:buSzPts val="1600"/>
              <a:buFont typeface="Roboto Mono"/>
              <a:buNone/>
              <a:defRPr sz="2133">
                <a:solidFill>
                  <a:srgbClr val="22282E"/>
                </a:solidFill>
                <a:latin typeface="Roboto Mono"/>
                <a:ea typeface="Roboto Mono"/>
                <a:cs typeface="Roboto Mono"/>
                <a:sym typeface="Roboto Mono"/>
              </a:defRPr>
            </a:lvl1pPr>
            <a:lvl2pPr marL="1219170" lvl="1" indent="-304792" algn="l" rtl="0">
              <a:lnSpc>
                <a:spcPct val="100000"/>
              </a:lnSpc>
              <a:spcBef>
                <a:spcPts val="0"/>
              </a:spcBef>
              <a:spcAft>
                <a:spcPts val="0"/>
              </a:spcAft>
              <a:buClr>
                <a:srgbClr val="22282E"/>
              </a:buClr>
              <a:buSzPts val="1600"/>
              <a:buFont typeface="Roboto Mono"/>
              <a:buNone/>
              <a:defRPr sz="2133">
                <a:solidFill>
                  <a:srgbClr val="22282E"/>
                </a:solidFill>
                <a:latin typeface="Roboto Mono"/>
                <a:ea typeface="Roboto Mono"/>
                <a:cs typeface="Roboto Mono"/>
                <a:sym typeface="Roboto Mono"/>
              </a:defRPr>
            </a:lvl2pPr>
            <a:lvl3pPr marL="1828754" lvl="2" indent="-304792" algn="l" rtl="0">
              <a:lnSpc>
                <a:spcPct val="100000"/>
              </a:lnSpc>
              <a:spcBef>
                <a:spcPts val="0"/>
              </a:spcBef>
              <a:spcAft>
                <a:spcPts val="0"/>
              </a:spcAft>
              <a:buClr>
                <a:srgbClr val="22282E"/>
              </a:buClr>
              <a:buSzPts val="1600"/>
              <a:buFont typeface="Roboto Mono"/>
              <a:buNone/>
              <a:defRPr sz="2133">
                <a:solidFill>
                  <a:srgbClr val="22282E"/>
                </a:solidFill>
                <a:latin typeface="Roboto Mono"/>
                <a:ea typeface="Roboto Mono"/>
                <a:cs typeface="Roboto Mono"/>
                <a:sym typeface="Roboto Mono"/>
              </a:defRPr>
            </a:lvl3pPr>
            <a:lvl4pPr marL="2438339" lvl="3" indent="-304792" algn="l" rtl="0">
              <a:lnSpc>
                <a:spcPct val="100000"/>
              </a:lnSpc>
              <a:spcBef>
                <a:spcPts val="0"/>
              </a:spcBef>
              <a:spcAft>
                <a:spcPts val="0"/>
              </a:spcAft>
              <a:buClr>
                <a:srgbClr val="22282E"/>
              </a:buClr>
              <a:buSzPts val="1600"/>
              <a:buFont typeface="Roboto Mono"/>
              <a:buNone/>
              <a:defRPr sz="2133">
                <a:solidFill>
                  <a:srgbClr val="22282E"/>
                </a:solidFill>
                <a:latin typeface="Roboto Mono"/>
                <a:ea typeface="Roboto Mono"/>
                <a:cs typeface="Roboto Mono"/>
                <a:sym typeface="Roboto Mono"/>
              </a:defRPr>
            </a:lvl4pPr>
            <a:lvl5pPr marL="3047924" lvl="4" indent="-304792" algn="l" rtl="0">
              <a:lnSpc>
                <a:spcPct val="100000"/>
              </a:lnSpc>
              <a:spcBef>
                <a:spcPts val="0"/>
              </a:spcBef>
              <a:spcAft>
                <a:spcPts val="0"/>
              </a:spcAft>
              <a:buClr>
                <a:srgbClr val="22282E"/>
              </a:buClr>
              <a:buSzPts val="1600"/>
              <a:buFont typeface="Roboto Mono"/>
              <a:buNone/>
              <a:defRPr sz="2133">
                <a:solidFill>
                  <a:srgbClr val="22282E"/>
                </a:solidFill>
                <a:latin typeface="Roboto Mono"/>
                <a:ea typeface="Roboto Mono"/>
                <a:cs typeface="Roboto Mono"/>
                <a:sym typeface="Roboto Mono"/>
              </a:defRPr>
            </a:lvl5pPr>
            <a:lvl6pPr marL="3657509" lvl="5" indent="-440256" algn="l" rtl="0">
              <a:lnSpc>
                <a:spcPct val="100000"/>
              </a:lnSpc>
              <a:spcBef>
                <a:spcPts val="2000"/>
              </a:spcBef>
              <a:spcAft>
                <a:spcPts val="0"/>
              </a:spcAft>
              <a:buClr>
                <a:srgbClr val="22282E"/>
              </a:buClr>
              <a:buSzPts val="1600"/>
              <a:buFont typeface="Roboto Mono"/>
              <a:buChar char="■"/>
              <a:defRPr sz="2133">
                <a:solidFill>
                  <a:srgbClr val="22282E"/>
                </a:solidFill>
                <a:latin typeface="Roboto Mono"/>
                <a:ea typeface="Roboto Mono"/>
                <a:cs typeface="Roboto Mono"/>
                <a:sym typeface="Roboto Mono"/>
              </a:defRPr>
            </a:lvl6pPr>
            <a:lvl7pPr marL="4267093" lvl="6" indent="-440256" algn="l" rtl="0">
              <a:lnSpc>
                <a:spcPct val="100000"/>
              </a:lnSpc>
              <a:spcBef>
                <a:spcPts val="2000"/>
              </a:spcBef>
              <a:spcAft>
                <a:spcPts val="0"/>
              </a:spcAft>
              <a:buClr>
                <a:srgbClr val="22282E"/>
              </a:buClr>
              <a:buSzPts val="1600"/>
              <a:buFont typeface="Roboto Mono"/>
              <a:buChar char="●"/>
              <a:defRPr sz="2133">
                <a:solidFill>
                  <a:srgbClr val="22282E"/>
                </a:solidFill>
                <a:latin typeface="Roboto Mono"/>
                <a:ea typeface="Roboto Mono"/>
                <a:cs typeface="Roboto Mono"/>
                <a:sym typeface="Roboto Mono"/>
              </a:defRPr>
            </a:lvl7pPr>
            <a:lvl8pPr marL="4876678" lvl="7" indent="-440256" algn="l" rtl="0">
              <a:lnSpc>
                <a:spcPct val="100000"/>
              </a:lnSpc>
              <a:spcBef>
                <a:spcPts val="2000"/>
              </a:spcBef>
              <a:spcAft>
                <a:spcPts val="0"/>
              </a:spcAft>
              <a:buClr>
                <a:srgbClr val="22282E"/>
              </a:buClr>
              <a:buSzPts val="1600"/>
              <a:buFont typeface="Roboto Mono"/>
              <a:buChar char="○"/>
              <a:defRPr sz="2133">
                <a:solidFill>
                  <a:srgbClr val="22282E"/>
                </a:solidFill>
                <a:latin typeface="Roboto Mono"/>
                <a:ea typeface="Roboto Mono"/>
                <a:cs typeface="Roboto Mono"/>
                <a:sym typeface="Roboto Mono"/>
              </a:defRPr>
            </a:lvl8pPr>
            <a:lvl9pPr marL="5486263" lvl="8" indent="-440256" algn="l" rtl="0">
              <a:lnSpc>
                <a:spcPct val="100000"/>
              </a:lnSpc>
              <a:spcBef>
                <a:spcPts val="2000"/>
              </a:spcBef>
              <a:spcAft>
                <a:spcPts val="0"/>
              </a:spcAft>
              <a:buClr>
                <a:srgbClr val="22282E"/>
              </a:buClr>
              <a:buSzPts val="1600"/>
              <a:buFont typeface="Roboto Mono"/>
              <a:buChar char="■"/>
              <a:defRPr sz="2133">
                <a:solidFill>
                  <a:srgbClr val="22282E"/>
                </a:solidFill>
                <a:latin typeface="Roboto Mono"/>
                <a:ea typeface="Roboto Mono"/>
                <a:cs typeface="Roboto Mono"/>
                <a:sym typeface="Roboto Mono"/>
              </a:defRPr>
            </a:lvl9pPr>
          </a:lstStyle>
          <a:p>
            <a:pPr lvl="0"/>
            <a:r>
              <a:rPr lang="es-ES"/>
              <a:t>Haga clic para modificar los estilos de texto del patrón</a:t>
            </a:r>
          </a:p>
        </p:txBody>
      </p:sp>
      <p:sp>
        <p:nvSpPr>
          <p:cNvPr id="2463" name="Google Shape;2463;p114"/>
          <p:cNvSpPr txBox="1">
            <a:spLocks noGrp="1"/>
          </p:cNvSpPr>
          <p:nvPr>
            <p:ph type="body" idx="2"/>
          </p:nvPr>
        </p:nvSpPr>
        <p:spPr>
          <a:xfrm>
            <a:off x="609600" y="304800"/>
            <a:ext cx="5108400" cy="6096000"/>
          </a:xfrm>
          <a:prstGeom prst="rect">
            <a:avLst/>
          </a:prstGeom>
          <a:noFill/>
          <a:ln>
            <a:noFill/>
          </a:ln>
        </p:spPr>
        <p:txBody>
          <a:bodyPr spcFirstLastPara="1" wrap="square" lIns="0" tIns="19050" rIns="0" bIns="19050" anchor="t" anchorCtr="0">
            <a:noAutofit/>
          </a:bodyPr>
          <a:lstStyle>
            <a:lvl1pPr marL="609585" lvl="0" indent="-304792" algn="l" rtl="0">
              <a:lnSpc>
                <a:spcPct val="100000"/>
              </a:lnSpc>
              <a:spcBef>
                <a:spcPts val="0"/>
              </a:spcBef>
              <a:spcAft>
                <a:spcPts val="0"/>
              </a:spcAft>
              <a:buClr>
                <a:srgbClr val="FFFFFF"/>
              </a:buClr>
              <a:buSzPts val="1600"/>
              <a:buFont typeface="Roboto Mono"/>
              <a:buNone/>
              <a:defRPr sz="2133">
                <a:solidFill>
                  <a:srgbClr val="FFFFFF"/>
                </a:solidFill>
                <a:latin typeface="Roboto Mono"/>
                <a:ea typeface="Roboto Mono"/>
                <a:cs typeface="Roboto Mono"/>
                <a:sym typeface="Roboto Mono"/>
              </a:defRPr>
            </a:lvl1pPr>
            <a:lvl2pPr marL="1219170" lvl="1" indent="-304792" algn="l" rtl="0">
              <a:lnSpc>
                <a:spcPct val="100000"/>
              </a:lnSpc>
              <a:spcBef>
                <a:spcPts val="0"/>
              </a:spcBef>
              <a:spcAft>
                <a:spcPts val="0"/>
              </a:spcAft>
              <a:buClr>
                <a:srgbClr val="FFFFFF"/>
              </a:buClr>
              <a:buSzPts val="1600"/>
              <a:buFont typeface="Roboto Mono"/>
              <a:buNone/>
              <a:defRPr sz="2133">
                <a:solidFill>
                  <a:srgbClr val="FFFFFF"/>
                </a:solidFill>
                <a:latin typeface="Roboto Mono"/>
                <a:ea typeface="Roboto Mono"/>
                <a:cs typeface="Roboto Mono"/>
                <a:sym typeface="Roboto Mono"/>
              </a:defRPr>
            </a:lvl2pPr>
            <a:lvl3pPr marL="1828754" lvl="2" indent="-304792" algn="l" rtl="0">
              <a:lnSpc>
                <a:spcPct val="100000"/>
              </a:lnSpc>
              <a:spcBef>
                <a:spcPts val="0"/>
              </a:spcBef>
              <a:spcAft>
                <a:spcPts val="0"/>
              </a:spcAft>
              <a:buClr>
                <a:srgbClr val="FFFFFF"/>
              </a:buClr>
              <a:buSzPts val="1600"/>
              <a:buFont typeface="Roboto Mono"/>
              <a:buNone/>
              <a:defRPr sz="2133">
                <a:solidFill>
                  <a:srgbClr val="FFFFFF"/>
                </a:solidFill>
                <a:latin typeface="Roboto Mono"/>
                <a:ea typeface="Roboto Mono"/>
                <a:cs typeface="Roboto Mono"/>
                <a:sym typeface="Roboto Mono"/>
              </a:defRPr>
            </a:lvl3pPr>
            <a:lvl4pPr marL="2438339" lvl="3" indent="-304792" algn="l" rtl="0">
              <a:lnSpc>
                <a:spcPct val="100000"/>
              </a:lnSpc>
              <a:spcBef>
                <a:spcPts val="0"/>
              </a:spcBef>
              <a:spcAft>
                <a:spcPts val="0"/>
              </a:spcAft>
              <a:buClr>
                <a:srgbClr val="FFFFFF"/>
              </a:buClr>
              <a:buSzPts val="1600"/>
              <a:buFont typeface="Roboto Mono"/>
              <a:buNone/>
              <a:defRPr sz="2133">
                <a:solidFill>
                  <a:srgbClr val="FFFFFF"/>
                </a:solidFill>
                <a:latin typeface="Roboto Mono"/>
                <a:ea typeface="Roboto Mono"/>
                <a:cs typeface="Roboto Mono"/>
                <a:sym typeface="Roboto Mono"/>
              </a:defRPr>
            </a:lvl4pPr>
            <a:lvl5pPr marL="3047924" lvl="4" indent="-304792" algn="l" rtl="0">
              <a:lnSpc>
                <a:spcPct val="100000"/>
              </a:lnSpc>
              <a:spcBef>
                <a:spcPts val="0"/>
              </a:spcBef>
              <a:spcAft>
                <a:spcPts val="0"/>
              </a:spcAft>
              <a:buClr>
                <a:srgbClr val="FFFFFF"/>
              </a:buClr>
              <a:buSzPts val="1600"/>
              <a:buFont typeface="Roboto Mono"/>
              <a:buNone/>
              <a:defRPr sz="2133">
                <a:solidFill>
                  <a:srgbClr val="FFFFFF"/>
                </a:solidFill>
                <a:latin typeface="Roboto Mono"/>
                <a:ea typeface="Roboto Mono"/>
                <a:cs typeface="Roboto Mono"/>
                <a:sym typeface="Roboto Mono"/>
              </a:defRPr>
            </a:lvl5pPr>
            <a:lvl6pPr marL="3657509" lvl="5" indent="-440256" algn="l" rtl="0">
              <a:lnSpc>
                <a:spcPct val="100000"/>
              </a:lnSpc>
              <a:spcBef>
                <a:spcPts val="2000"/>
              </a:spcBef>
              <a:spcAft>
                <a:spcPts val="0"/>
              </a:spcAft>
              <a:buClr>
                <a:srgbClr val="FFFFFF"/>
              </a:buClr>
              <a:buSzPts val="1600"/>
              <a:buFont typeface="Roboto Mono"/>
              <a:buChar char="■"/>
              <a:defRPr sz="2133">
                <a:solidFill>
                  <a:srgbClr val="FFFFFF"/>
                </a:solidFill>
                <a:latin typeface="Roboto Mono"/>
                <a:ea typeface="Roboto Mono"/>
                <a:cs typeface="Roboto Mono"/>
                <a:sym typeface="Roboto Mono"/>
              </a:defRPr>
            </a:lvl6pPr>
            <a:lvl7pPr marL="4267093" lvl="6" indent="-440256" algn="l" rtl="0">
              <a:lnSpc>
                <a:spcPct val="100000"/>
              </a:lnSpc>
              <a:spcBef>
                <a:spcPts val="2000"/>
              </a:spcBef>
              <a:spcAft>
                <a:spcPts val="0"/>
              </a:spcAft>
              <a:buClr>
                <a:srgbClr val="FFFFFF"/>
              </a:buClr>
              <a:buSzPts val="1600"/>
              <a:buFont typeface="Roboto Mono"/>
              <a:buChar char="●"/>
              <a:defRPr sz="2133">
                <a:solidFill>
                  <a:srgbClr val="FFFFFF"/>
                </a:solidFill>
                <a:latin typeface="Roboto Mono"/>
                <a:ea typeface="Roboto Mono"/>
                <a:cs typeface="Roboto Mono"/>
                <a:sym typeface="Roboto Mono"/>
              </a:defRPr>
            </a:lvl7pPr>
            <a:lvl8pPr marL="4876678" lvl="7" indent="-440256" algn="l" rtl="0">
              <a:lnSpc>
                <a:spcPct val="100000"/>
              </a:lnSpc>
              <a:spcBef>
                <a:spcPts val="2000"/>
              </a:spcBef>
              <a:spcAft>
                <a:spcPts val="0"/>
              </a:spcAft>
              <a:buClr>
                <a:srgbClr val="FFFFFF"/>
              </a:buClr>
              <a:buSzPts val="1600"/>
              <a:buFont typeface="Roboto Mono"/>
              <a:buChar char="○"/>
              <a:defRPr sz="2133">
                <a:solidFill>
                  <a:srgbClr val="FFFFFF"/>
                </a:solidFill>
                <a:latin typeface="Roboto Mono"/>
                <a:ea typeface="Roboto Mono"/>
                <a:cs typeface="Roboto Mono"/>
                <a:sym typeface="Roboto Mono"/>
              </a:defRPr>
            </a:lvl8pPr>
            <a:lvl9pPr marL="5486263" lvl="8" indent="-440256" algn="l" rtl="0">
              <a:lnSpc>
                <a:spcPct val="100000"/>
              </a:lnSpc>
              <a:spcBef>
                <a:spcPts val="2000"/>
              </a:spcBef>
              <a:spcAft>
                <a:spcPts val="0"/>
              </a:spcAft>
              <a:buClr>
                <a:srgbClr val="FFFFFF"/>
              </a:buClr>
              <a:buSzPts val="1600"/>
              <a:buFont typeface="Roboto Mono"/>
              <a:buChar char="■"/>
              <a:defRPr sz="2133">
                <a:solidFill>
                  <a:srgbClr val="FFFFFF"/>
                </a:solidFill>
                <a:latin typeface="Roboto Mono"/>
                <a:ea typeface="Roboto Mono"/>
                <a:cs typeface="Roboto Mono"/>
                <a:sym typeface="Roboto Mono"/>
              </a:defRPr>
            </a:lvl9pPr>
          </a:lstStyle>
          <a:p>
            <a:pPr lvl="0"/>
            <a:r>
              <a:rPr lang="es-ES"/>
              <a:t>Haga clic para modificar los estilos de texto del patrón</a:t>
            </a:r>
          </a:p>
        </p:txBody>
      </p:sp>
    </p:spTree>
    <p:extLst>
      <p:ext uri="{BB962C8B-B14F-4D97-AF65-F5344CB8AC3E}">
        <p14:creationId xmlns:p14="http://schemas.microsoft.com/office/powerpoint/2010/main" val="2558416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BLANK SLIDE">
  <p:cSld name="BLANK SLIDE">
    <p:spTree>
      <p:nvGrpSpPr>
        <p:cNvPr id="1" name="Shape 2464"/>
        <p:cNvGrpSpPr/>
        <p:nvPr/>
      </p:nvGrpSpPr>
      <p:grpSpPr>
        <a:xfrm>
          <a:off x="0" y="0"/>
          <a:ext cx="0" cy="0"/>
          <a:chOff x="0" y="0"/>
          <a:chExt cx="0" cy="0"/>
        </a:xfrm>
      </p:grpSpPr>
    </p:spTree>
    <p:extLst>
      <p:ext uri="{BB962C8B-B14F-4D97-AF65-F5344CB8AC3E}">
        <p14:creationId xmlns:p14="http://schemas.microsoft.com/office/powerpoint/2010/main" val="34108178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Big Title - Dark">
  <p:cSld name="Big Title - Dark">
    <p:bg>
      <p:bgPr>
        <a:solidFill>
          <a:srgbClr val="000000"/>
        </a:solidFill>
        <a:effectLst/>
      </p:bgPr>
    </p:bg>
    <p:spTree>
      <p:nvGrpSpPr>
        <p:cNvPr id="1" name="Shape 2465"/>
        <p:cNvGrpSpPr/>
        <p:nvPr/>
      </p:nvGrpSpPr>
      <p:grpSpPr>
        <a:xfrm>
          <a:off x="0" y="0"/>
          <a:ext cx="0" cy="0"/>
          <a:chOff x="0" y="0"/>
          <a:chExt cx="0" cy="0"/>
        </a:xfrm>
      </p:grpSpPr>
      <p:sp>
        <p:nvSpPr>
          <p:cNvPr id="2466" name="Google Shape;2466;p116"/>
          <p:cNvSpPr txBox="1">
            <a:spLocks noGrp="1"/>
          </p:cNvSpPr>
          <p:nvPr>
            <p:ph type="title"/>
          </p:nvPr>
        </p:nvSpPr>
        <p:spPr>
          <a:xfrm>
            <a:off x="609600" y="685800"/>
            <a:ext cx="10972800" cy="5486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6400"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r>
              <a:rPr lang="es-ES"/>
              <a:t>Haga clic para modificar el estilo de título del patrón</a:t>
            </a:r>
            <a:endParaRPr/>
          </a:p>
        </p:txBody>
      </p:sp>
      <p:sp>
        <p:nvSpPr>
          <p:cNvPr id="2467" name="Google Shape;2467;p116"/>
          <p:cNvSpPr txBox="1">
            <a:spLocks noGrp="1"/>
          </p:cNvSpPr>
          <p:nvPr>
            <p:ph type="sldNum" idx="12"/>
          </p:nvPr>
        </p:nvSpPr>
        <p:spPr>
          <a:xfrm>
            <a:off x="5892800" y="6172200"/>
            <a:ext cx="28448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rgbClr val="000000"/>
                </a:solidFill>
                <a:latin typeface="Arial"/>
                <a:ea typeface="Arial"/>
                <a:cs typeface="Arial"/>
                <a:sym typeface="Arial"/>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30715103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Rainbow graph">
  <p:cSld name="Rainbow graph">
    <p:spTree>
      <p:nvGrpSpPr>
        <p:cNvPr id="1" name="Shape 2468"/>
        <p:cNvGrpSpPr/>
        <p:nvPr/>
      </p:nvGrpSpPr>
      <p:grpSpPr>
        <a:xfrm>
          <a:off x="0" y="0"/>
          <a:ext cx="0" cy="0"/>
          <a:chOff x="0" y="0"/>
          <a:chExt cx="0" cy="0"/>
        </a:xfrm>
      </p:grpSpPr>
      <p:pic>
        <p:nvPicPr>
          <p:cNvPr id="2469" name="Google Shape;2469;p117" descr="code-graph-gradient-300s.png"/>
          <p:cNvPicPr preferRelativeResize="0"/>
          <p:nvPr/>
        </p:nvPicPr>
        <p:blipFill rotWithShape="1">
          <a:blip r:embed="rId2">
            <a:alphaModFix amt="75000"/>
          </a:blip>
          <a:srcRect l="19" r="9"/>
          <a:stretch/>
        </p:blipFill>
        <p:spPr>
          <a:xfrm>
            <a:off x="1" y="1"/>
            <a:ext cx="12191999" cy="6860777"/>
          </a:xfrm>
          <a:prstGeom prst="rect">
            <a:avLst/>
          </a:prstGeom>
          <a:noFill/>
          <a:ln>
            <a:noFill/>
          </a:ln>
        </p:spPr>
      </p:pic>
      <p:pic>
        <p:nvPicPr>
          <p:cNvPr id="2470" name="Google Shape;2470;p117" descr="Image"/>
          <p:cNvPicPr preferRelativeResize="0"/>
          <p:nvPr/>
        </p:nvPicPr>
        <p:blipFill rotWithShape="1">
          <a:blip r:embed="rId3">
            <a:alphaModFix/>
          </a:blip>
          <a:srcRect/>
          <a:stretch/>
        </p:blipFill>
        <p:spPr>
          <a:xfrm>
            <a:off x="4631081" y="2000251"/>
            <a:ext cx="2929839" cy="2857501"/>
          </a:xfrm>
          <a:prstGeom prst="rect">
            <a:avLst/>
          </a:prstGeom>
          <a:noFill/>
          <a:ln>
            <a:noFill/>
          </a:ln>
        </p:spPr>
      </p:pic>
    </p:spTree>
    <p:extLst>
      <p:ext uri="{BB962C8B-B14F-4D97-AF65-F5344CB8AC3E}">
        <p14:creationId xmlns:p14="http://schemas.microsoft.com/office/powerpoint/2010/main" val="29939165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2471"/>
        <p:cNvGrpSpPr/>
        <p:nvPr/>
      </p:nvGrpSpPr>
      <p:grpSpPr>
        <a:xfrm>
          <a:off x="0" y="0"/>
          <a:ext cx="0" cy="0"/>
          <a:chOff x="0" y="0"/>
          <a:chExt cx="0" cy="0"/>
        </a:xfrm>
      </p:grpSpPr>
      <p:sp>
        <p:nvSpPr>
          <p:cNvPr id="2472" name="Google Shape;2472;p118"/>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2473" name="Google Shape;2473;p118"/>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2474" name="Google Shape;2474;p118"/>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2475" name="Google Shape;2475;p118"/>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2476" name="Google Shape;2476;p118"/>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2477" name="Google Shape;2477;p118"/>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2478" name="Google Shape;2478;p118"/>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2479" name="Google Shape;2479;p118"/>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pic>
        <p:nvPicPr>
          <p:cNvPr id="2480" name="Google Shape;2480;p118"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2481" name="Google Shape;2481;p118"/>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sz="1467"/>
            </a:lvl2pPr>
            <a:lvl3pPr lvl="2" algn="l" rtl="0">
              <a:lnSpc>
                <a:spcPct val="100000"/>
              </a:lnSpc>
              <a:spcBef>
                <a:spcPts val="0"/>
              </a:spcBef>
              <a:spcAft>
                <a:spcPts val="0"/>
              </a:spcAft>
              <a:buClr>
                <a:srgbClr val="005CC5"/>
              </a:buClr>
              <a:buSzPts val="700"/>
              <a:buNone/>
              <a:defRPr sz="1467"/>
            </a:lvl3pPr>
            <a:lvl4pPr lvl="3" algn="l" rtl="0">
              <a:lnSpc>
                <a:spcPct val="100000"/>
              </a:lnSpc>
              <a:spcBef>
                <a:spcPts val="0"/>
              </a:spcBef>
              <a:spcAft>
                <a:spcPts val="0"/>
              </a:spcAft>
              <a:buClr>
                <a:srgbClr val="005CC5"/>
              </a:buClr>
              <a:buSzPts val="700"/>
              <a:buNone/>
              <a:defRPr sz="1467"/>
            </a:lvl4pPr>
            <a:lvl5pPr lvl="4" algn="l" rtl="0">
              <a:lnSpc>
                <a:spcPct val="100000"/>
              </a:lnSpc>
              <a:spcBef>
                <a:spcPts val="0"/>
              </a:spcBef>
              <a:spcAft>
                <a:spcPts val="0"/>
              </a:spcAft>
              <a:buClr>
                <a:srgbClr val="005CC5"/>
              </a:buClr>
              <a:buSzPts val="700"/>
              <a:buNone/>
              <a:defRPr sz="1467"/>
            </a:lvl5pPr>
            <a:lvl6pPr lvl="5" algn="l" rtl="0">
              <a:lnSpc>
                <a:spcPct val="100000"/>
              </a:lnSpc>
              <a:spcBef>
                <a:spcPts val="0"/>
              </a:spcBef>
              <a:spcAft>
                <a:spcPts val="0"/>
              </a:spcAft>
              <a:buClr>
                <a:srgbClr val="005CC5"/>
              </a:buClr>
              <a:buSzPts val="700"/>
              <a:buNone/>
              <a:defRPr sz="1467"/>
            </a:lvl6pPr>
            <a:lvl7pPr lvl="6" algn="l" rtl="0">
              <a:lnSpc>
                <a:spcPct val="100000"/>
              </a:lnSpc>
              <a:spcBef>
                <a:spcPts val="0"/>
              </a:spcBef>
              <a:spcAft>
                <a:spcPts val="0"/>
              </a:spcAft>
              <a:buClr>
                <a:srgbClr val="005CC5"/>
              </a:buClr>
              <a:buSzPts val="700"/>
              <a:buNone/>
              <a:defRPr sz="1467"/>
            </a:lvl7pPr>
            <a:lvl8pPr lvl="7" algn="l" rtl="0">
              <a:lnSpc>
                <a:spcPct val="100000"/>
              </a:lnSpc>
              <a:spcBef>
                <a:spcPts val="0"/>
              </a:spcBef>
              <a:spcAft>
                <a:spcPts val="0"/>
              </a:spcAft>
              <a:buClr>
                <a:srgbClr val="005CC5"/>
              </a:buClr>
              <a:buSzPts val="700"/>
              <a:buNone/>
              <a:defRPr sz="1467"/>
            </a:lvl8pPr>
            <a:lvl9pPr lvl="8" algn="l" rtl="0">
              <a:lnSpc>
                <a:spcPct val="100000"/>
              </a:lnSpc>
              <a:spcBef>
                <a:spcPts val="0"/>
              </a:spcBef>
              <a:spcAft>
                <a:spcPts val="0"/>
              </a:spcAft>
              <a:buClr>
                <a:srgbClr val="005CC5"/>
              </a:buClr>
              <a:buSzPts val="700"/>
              <a:buNone/>
              <a:defRPr sz="1467"/>
            </a:lvl9pPr>
          </a:lstStyle>
          <a:p>
            <a:r>
              <a:rPr lang="es-ES"/>
              <a:t>Haga clic para modificar el estilo de título del patrón</a:t>
            </a:r>
            <a:endParaRPr/>
          </a:p>
        </p:txBody>
      </p:sp>
      <p:sp>
        <p:nvSpPr>
          <p:cNvPr id="2482" name="Google Shape;2482;p118"/>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19620278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ustomer story">
  <p:cSld name="Customer story">
    <p:spTree>
      <p:nvGrpSpPr>
        <p:cNvPr id="1" name="Shape 2483"/>
        <p:cNvGrpSpPr/>
        <p:nvPr/>
      </p:nvGrpSpPr>
      <p:grpSpPr>
        <a:xfrm>
          <a:off x="0" y="0"/>
          <a:ext cx="0" cy="0"/>
          <a:chOff x="0" y="0"/>
          <a:chExt cx="0" cy="0"/>
        </a:xfrm>
      </p:grpSpPr>
      <p:sp>
        <p:nvSpPr>
          <p:cNvPr id="2484" name="Google Shape;2484;p119"/>
          <p:cNvSpPr txBox="1">
            <a:spLocks noGrp="1"/>
          </p:cNvSpPr>
          <p:nvPr>
            <p:ph type="title"/>
          </p:nvPr>
        </p:nvSpPr>
        <p:spPr>
          <a:xfrm>
            <a:off x="609600" y="1524000"/>
            <a:ext cx="6096000" cy="457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2933">
                <a:latin typeface="Helvetica Neue"/>
                <a:ea typeface="Helvetica Neue"/>
                <a:cs typeface="Helvetica Neue"/>
                <a:sym typeface="Helvetica Neue"/>
              </a:defRPr>
            </a:lvl1pPr>
            <a:lvl2pPr lvl="1" rtl="0">
              <a:lnSpc>
                <a:spcPct val="115000"/>
              </a:lnSpc>
              <a:spcBef>
                <a:spcPts val="0"/>
              </a:spcBef>
              <a:spcAft>
                <a:spcPts val="0"/>
              </a:spcAft>
              <a:buNone/>
              <a:defRPr sz="2933">
                <a:latin typeface="Helvetica Neue"/>
                <a:ea typeface="Helvetica Neue"/>
                <a:cs typeface="Helvetica Neue"/>
                <a:sym typeface="Helvetica Neue"/>
              </a:defRPr>
            </a:lvl2pPr>
            <a:lvl3pPr lvl="2" rtl="0">
              <a:lnSpc>
                <a:spcPct val="115000"/>
              </a:lnSpc>
              <a:spcBef>
                <a:spcPts val="0"/>
              </a:spcBef>
              <a:spcAft>
                <a:spcPts val="0"/>
              </a:spcAft>
              <a:buNone/>
              <a:defRPr sz="2933">
                <a:latin typeface="Helvetica Neue"/>
                <a:ea typeface="Helvetica Neue"/>
                <a:cs typeface="Helvetica Neue"/>
                <a:sym typeface="Helvetica Neue"/>
              </a:defRPr>
            </a:lvl3pPr>
            <a:lvl4pPr lvl="3" rtl="0">
              <a:lnSpc>
                <a:spcPct val="115000"/>
              </a:lnSpc>
              <a:spcBef>
                <a:spcPts val="0"/>
              </a:spcBef>
              <a:spcAft>
                <a:spcPts val="0"/>
              </a:spcAft>
              <a:buNone/>
              <a:defRPr sz="2933">
                <a:latin typeface="Helvetica Neue"/>
                <a:ea typeface="Helvetica Neue"/>
                <a:cs typeface="Helvetica Neue"/>
                <a:sym typeface="Helvetica Neue"/>
              </a:defRPr>
            </a:lvl4pPr>
            <a:lvl5pPr lvl="4" rtl="0">
              <a:lnSpc>
                <a:spcPct val="115000"/>
              </a:lnSpc>
              <a:spcBef>
                <a:spcPts val="0"/>
              </a:spcBef>
              <a:spcAft>
                <a:spcPts val="0"/>
              </a:spcAft>
              <a:buNone/>
              <a:defRPr sz="2933">
                <a:latin typeface="Helvetica Neue"/>
                <a:ea typeface="Helvetica Neue"/>
                <a:cs typeface="Helvetica Neue"/>
                <a:sym typeface="Helvetica Neue"/>
              </a:defRPr>
            </a:lvl5pPr>
            <a:lvl6pPr lvl="5" rtl="0">
              <a:lnSpc>
                <a:spcPct val="115000"/>
              </a:lnSpc>
              <a:spcBef>
                <a:spcPts val="0"/>
              </a:spcBef>
              <a:spcAft>
                <a:spcPts val="0"/>
              </a:spcAft>
              <a:buNone/>
              <a:defRPr sz="2933">
                <a:latin typeface="Helvetica Neue"/>
                <a:ea typeface="Helvetica Neue"/>
                <a:cs typeface="Helvetica Neue"/>
                <a:sym typeface="Helvetica Neue"/>
              </a:defRPr>
            </a:lvl6pPr>
            <a:lvl7pPr lvl="6" rtl="0">
              <a:lnSpc>
                <a:spcPct val="115000"/>
              </a:lnSpc>
              <a:spcBef>
                <a:spcPts val="0"/>
              </a:spcBef>
              <a:spcAft>
                <a:spcPts val="0"/>
              </a:spcAft>
              <a:buNone/>
              <a:defRPr sz="2933">
                <a:latin typeface="Helvetica Neue"/>
                <a:ea typeface="Helvetica Neue"/>
                <a:cs typeface="Helvetica Neue"/>
                <a:sym typeface="Helvetica Neue"/>
              </a:defRPr>
            </a:lvl7pPr>
            <a:lvl8pPr lvl="7" rtl="0">
              <a:lnSpc>
                <a:spcPct val="115000"/>
              </a:lnSpc>
              <a:spcBef>
                <a:spcPts val="0"/>
              </a:spcBef>
              <a:spcAft>
                <a:spcPts val="0"/>
              </a:spcAft>
              <a:buNone/>
              <a:defRPr sz="2933">
                <a:latin typeface="Helvetica Neue"/>
                <a:ea typeface="Helvetica Neue"/>
                <a:cs typeface="Helvetica Neue"/>
                <a:sym typeface="Helvetica Neue"/>
              </a:defRPr>
            </a:lvl8pPr>
            <a:lvl9pPr lvl="8" rtl="0">
              <a:lnSpc>
                <a:spcPct val="115000"/>
              </a:lnSpc>
              <a:spcBef>
                <a:spcPts val="0"/>
              </a:spcBef>
              <a:spcAft>
                <a:spcPts val="0"/>
              </a:spcAft>
              <a:buNone/>
              <a:defRPr sz="2933">
                <a:latin typeface="Helvetica Neue"/>
                <a:ea typeface="Helvetica Neue"/>
                <a:cs typeface="Helvetica Neue"/>
                <a:sym typeface="Helvetica Neue"/>
              </a:defRPr>
            </a:lvl9pPr>
          </a:lstStyle>
          <a:p>
            <a:r>
              <a:rPr lang="es-ES"/>
              <a:t>Haga clic para modificar el estilo de título del patrón</a:t>
            </a:r>
            <a:endParaRPr/>
          </a:p>
        </p:txBody>
      </p:sp>
      <p:sp>
        <p:nvSpPr>
          <p:cNvPr id="2485" name="Google Shape;2485;p119"/>
          <p:cNvSpPr txBox="1"/>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 sz="1333">
                <a:solidFill>
                  <a:srgbClr val="ADADAD"/>
                </a:solidFill>
              </a:rPr>
              <a:pPr marL="0" lvl="0" indent="0" algn="r" rtl="0">
                <a:spcBef>
                  <a:spcPts val="0"/>
                </a:spcBef>
                <a:spcAft>
                  <a:spcPts val="0"/>
                </a:spcAft>
                <a:buNone/>
              </a:pPr>
              <a:t>‹#›</a:t>
            </a:fld>
            <a:endParaRPr sz="1333">
              <a:solidFill>
                <a:srgbClr val="ADADAD"/>
              </a:solidFill>
            </a:endParaRPr>
          </a:p>
        </p:txBody>
      </p:sp>
      <p:pic>
        <p:nvPicPr>
          <p:cNvPr id="2486" name="Google Shape;2486;p119" descr="github-mark-dark.png"/>
          <p:cNvPicPr preferRelativeResize="0"/>
          <p:nvPr/>
        </p:nvPicPr>
        <p:blipFill>
          <a:blip r:embed="rId2">
            <a:alphaModFix amt="18000"/>
          </a:blip>
          <a:stretch>
            <a:fillRect/>
          </a:stretch>
        </p:blipFill>
        <p:spPr>
          <a:xfrm>
            <a:off x="203200" y="6217609"/>
            <a:ext cx="448200" cy="437183"/>
          </a:xfrm>
          <a:prstGeom prst="rect">
            <a:avLst/>
          </a:prstGeom>
          <a:noFill/>
          <a:ln>
            <a:noFill/>
          </a:ln>
        </p:spPr>
      </p:pic>
      <p:sp>
        <p:nvSpPr>
          <p:cNvPr id="2487" name="Google Shape;2487;p119"/>
          <p:cNvSpPr/>
          <p:nvPr/>
        </p:nvSpPr>
        <p:spPr>
          <a:xfrm>
            <a:off x="7315200" y="0"/>
            <a:ext cx="4876800" cy="6858000"/>
          </a:xfrm>
          <a:prstGeom prst="rect">
            <a:avLst/>
          </a:prstGeom>
          <a:solidFill>
            <a:srgbClr val="F3F3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rgbClr val="CCCCCC"/>
                </a:solidFill>
              </a:rPr>
              <a:t>Place background image over this</a:t>
            </a:r>
            <a:endParaRPr sz="2400">
              <a:solidFill>
                <a:srgbClr val="CCCCCC"/>
              </a:solidFill>
            </a:endParaRPr>
          </a:p>
          <a:p>
            <a:pPr marL="0" lvl="0" indent="0" algn="l" rtl="0">
              <a:spcBef>
                <a:spcPts val="0"/>
              </a:spcBef>
              <a:spcAft>
                <a:spcPts val="0"/>
              </a:spcAft>
              <a:buNone/>
            </a:pPr>
            <a:endParaRPr sz="2400">
              <a:solidFill>
                <a:srgbClr val="CCCCCC"/>
              </a:solidFill>
            </a:endParaRPr>
          </a:p>
        </p:txBody>
      </p:sp>
    </p:spTree>
    <p:extLst>
      <p:ext uri="{BB962C8B-B14F-4D97-AF65-F5344CB8AC3E}">
        <p14:creationId xmlns:p14="http://schemas.microsoft.com/office/powerpoint/2010/main" val="27679030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Quote dark">
  <p:cSld name="Quote dark">
    <p:spTree>
      <p:nvGrpSpPr>
        <p:cNvPr id="1" name="Shape 2488"/>
        <p:cNvGrpSpPr/>
        <p:nvPr/>
      </p:nvGrpSpPr>
      <p:grpSpPr>
        <a:xfrm>
          <a:off x="0" y="0"/>
          <a:ext cx="0" cy="0"/>
          <a:chOff x="0" y="0"/>
          <a:chExt cx="0" cy="0"/>
        </a:xfrm>
      </p:grpSpPr>
      <p:sp>
        <p:nvSpPr>
          <p:cNvPr id="2489" name="Google Shape;2489;p120"/>
          <p:cNvSpPr txBox="1"/>
          <p:nvPr/>
        </p:nvSpPr>
        <p:spPr>
          <a:xfrm>
            <a:off x="483605" y="281059"/>
            <a:ext cx="1998000" cy="2236800"/>
          </a:xfrm>
          <a:prstGeom prst="rect">
            <a:avLst/>
          </a:prstGeom>
          <a:noFill/>
          <a:ln>
            <a:noFill/>
          </a:ln>
        </p:spPr>
        <p:txBody>
          <a:bodyPr spcFirstLastPara="1" wrap="square" lIns="35700" tIns="35700" rIns="35700" bIns="35700" anchor="ctr" anchorCtr="0">
            <a:noAutofit/>
          </a:bodyPr>
          <a:lstStyle/>
          <a:p>
            <a:pPr marL="0" marR="0" lvl="0" indent="0" algn="l" rtl="0">
              <a:lnSpc>
                <a:spcPct val="100000"/>
              </a:lnSpc>
              <a:spcBef>
                <a:spcPts val="0"/>
              </a:spcBef>
              <a:spcAft>
                <a:spcPts val="0"/>
              </a:spcAft>
              <a:buClr>
                <a:srgbClr val="FFFFFF"/>
              </a:buClr>
              <a:buSzPts val="11300"/>
              <a:buFont typeface="Georgia"/>
              <a:buNone/>
            </a:pPr>
            <a:r>
              <a:rPr lang="en" sz="15066" b="1" i="0" u="none" strike="noStrike" cap="none">
                <a:solidFill>
                  <a:srgbClr val="434343"/>
                </a:solidFill>
                <a:latin typeface="Georgia"/>
                <a:ea typeface="Georgia"/>
                <a:cs typeface="Georgia"/>
                <a:sym typeface="Georgia"/>
              </a:rPr>
              <a:t>“</a:t>
            </a:r>
            <a:endParaRPr sz="667">
              <a:solidFill>
                <a:srgbClr val="434343"/>
              </a:solidFill>
            </a:endParaRPr>
          </a:p>
        </p:txBody>
      </p:sp>
      <p:sp>
        <p:nvSpPr>
          <p:cNvPr id="2490" name="Google Shape;2490;p120"/>
          <p:cNvSpPr txBox="1">
            <a:spLocks noGrp="1"/>
          </p:cNvSpPr>
          <p:nvPr>
            <p:ph type="body" idx="1"/>
          </p:nvPr>
        </p:nvSpPr>
        <p:spPr>
          <a:xfrm>
            <a:off x="952500" y="1257895"/>
            <a:ext cx="9017200" cy="4318000"/>
          </a:xfrm>
          <a:prstGeom prst="rect">
            <a:avLst/>
          </a:prstGeom>
          <a:noFill/>
          <a:ln>
            <a:noFill/>
          </a:ln>
        </p:spPr>
        <p:txBody>
          <a:bodyPr spcFirstLastPara="1" wrap="square" lIns="0" tIns="0" rIns="0" bIns="0" anchor="t" anchorCtr="0">
            <a:noAutofit/>
          </a:bodyPr>
          <a:lstStyle>
            <a:lvl1pPr marL="609585" lvl="0" indent="-304792" algn="l" rtl="0">
              <a:lnSpc>
                <a:spcPct val="90000"/>
              </a:lnSpc>
              <a:spcBef>
                <a:spcPts val="0"/>
              </a:spcBef>
              <a:spcAft>
                <a:spcPts val="0"/>
              </a:spcAft>
              <a:buClr>
                <a:srgbClr val="FFFFFF"/>
              </a:buClr>
              <a:buSzPts val="2600"/>
              <a:buFont typeface="Helvetica Neue"/>
              <a:buNone/>
              <a:defRPr sz="3467" b="1"/>
            </a:lvl1pPr>
            <a:lvl2pPr marL="1219170" lvl="1" indent="-304792" algn="l" rtl="0">
              <a:lnSpc>
                <a:spcPct val="90000"/>
              </a:lnSpc>
              <a:spcBef>
                <a:spcPts val="0"/>
              </a:spcBef>
              <a:spcAft>
                <a:spcPts val="0"/>
              </a:spcAft>
              <a:buClr>
                <a:srgbClr val="FFFFFF"/>
              </a:buClr>
              <a:buSzPts val="2600"/>
              <a:buFont typeface="Helvetica Neue"/>
              <a:buNone/>
              <a:defRPr sz="3467" b="1"/>
            </a:lvl2pPr>
            <a:lvl3pPr marL="1828754" lvl="2" indent="-304792" algn="l" rtl="0">
              <a:lnSpc>
                <a:spcPct val="90000"/>
              </a:lnSpc>
              <a:spcBef>
                <a:spcPts val="0"/>
              </a:spcBef>
              <a:spcAft>
                <a:spcPts val="0"/>
              </a:spcAft>
              <a:buClr>
                <a:srgbClr val="FFFFFF"/>
              </a:buClr>
              <a:buSzPts val="2600"/>
              <a:buFont typeface="Helvetica Neue"/>
              <a:buNone/>
              <a:defRPr sz="3467" b="1"/>
            </a:lvl3pPr>
            <a:lvl4pPr marL="2438339" lvl="3" indent="-304792" algn="l" rtl="0">
              <a:lnSpc>
                <a:spcPct val="90000"/>
              </a:lnSpc>
              <a:spcBef>
                <a:spcPts val="0"/>
              </a:spcBef>
              <a:spcAft>
                <a:spcPts val="0"/>
              </a:spcAft>
              <a:buClr>
                <a:srgbClr val="FFFFFF"/>
              </a:buClr>
              <a:buSzPts val="2600"/>
              <a:buFont typeface="Helvetica Neue"/>
              <a:buNone/>
              <a:defRPr sz="3467" b="1"/>
            </a:lvl4pPr>
            <a:lvl5pPr marL="3047924" lvl="4" indent="-304792" algn="l" rtl="0">
              <a:lnSpc>
                <a:spcPct val="90000"/>
              </a:lnSpc>
              <a:spcBef>
                <a:spcPts val="0"/>
              </a:spcBef>
              <a:spcAft>
                <a:spcPts val="0"/>
              </a:spcAft>
              <a:buClr>
                <a:srgbClr val="FFFFFF"/>
              </a:buClr>
              <a:buSzPts val="2600"/>
              <a:buFont typeface="Helvetica Neue"/>
              <a:buNone/>
              <a:defRPr sz="3467" b="1"/>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pPr lvl="0"/>
            <a:r>
              <a:rPr lang="es-ES"/>
              <a:t>Haga clic para modificar los estilos de texto del patrón</a:t>
            </a:r>
          </a:p>
        </p:txBody>
      </p:sp>
      <p:pic>
        <p:nvPicPr>
          <p:cNvPr id="2491" name="Google Shape;2491;p120"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3281411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bullet right">
  <p:cSld name="bullet right">
    <p:spTree>
      <p:nvGrpSpPr>
        <p:cNvPr id="1" name="Shape 2492"/>
        <p:cNvGrpSpPr/>
        <p:nvPr/>
      </p:nvGrpSpPr>
      <p:grpSpPr>
        <a:xfrm>
          <a:off x="0" y="0"/>
          <a:ext cx="0" cy="0"/>
          <a:chOff x="0" y="0"/>
          <a:chExt cx="0" cy="0"/>
        </a:xfrm>
      </p:grpSpPr>
      <p:sp>
        <p:nvSpPr>
          <p:cNvPr id="2493" name="Google Shape;2493;p121"/>
          <p:cNvSpPr txBox="1">
            <a:spLocks noGrp="1"/>
          </p:cNvSpPr>
          <p:nvPr>
            <p:ph type="body" idx="1"/>
          </p:nvPr>
        </p:nvSpPr>
        <p:spPr>
          <a:xfrm>
            <a:off x="6453188" y="1047751"/>
            <a:ext cx="4762400" cy="4762400"/>
          </a:xfrm>
          <a:prstGeom prst="rect">
            <a:avLst/>
          </a:prstGeom>
          <a:noFill/>
          <a:ln>
            <a:noFill/>
          </a:ln>
        </p:spPr>
        <p:txBody>
          <a:bodyPr spcFirstLastPara="1" wrap="square" lIns="0" tIns="0" rIns="0" bIns="0" anchor="ctr" anchorCtr="0">
            <a:noAutofit/>
          </a:bodyPr>
          <a:lstStyle>
            <a:lvl1pPr marL="609585" lvl="0" indent="-474121" algn="l" rtl="0">
              <a:lnSpc>
                <a:spcPct val="100000"/>
              </a:lnSpc>
              <a:spcBef>
                <a:spcPts val="2267"/>
              </a:spcBef>
              <a:spcAft>
                <a:spcPts val="0"/>
              </a:spcAft>
              <a:buClr>
                <a:srgbClr val="FFFFFF"/>
              </a:buClr>
              <a:buSzPts val="2000"/>
              <a:buFont typeface="Helvetica Neue"/>
              <a:buChar char="●"/>
              <a:defRPr sz="3467"/>
            </a:lvl1pPr>
            <a:lvl2pPr marL="1219170" lvl="1" indent="-474121" algn="l" rtl="0">
              <a:lnSpc>
                <a:spcPct val="100000"/>
              </a:lnSpc>
              <a:spcBef>
                <a:spcPts val="2267"/>
              </a:spcBef>
              <a:spcAft>
                <a:spcPts val="0"/>
              </a:spcAft>
              <a:buClr>
                <a:srgbClr val="FFFFFF"/>
              </a:buClr>
              <a:buSzPts val="2000"/>
              <a:buFont typeface="Helvetica Neue"/>
              <a:buChar char="-"/>
              <a:defRPr sz="3467"/>
            </a:lvl2pPr>
            <a:lvl3pPr marL="1828754" lvl="2" indent="-474121" algn="l" rtl="0">
              <a:lnSpc>
                <a:spcPct val="100000"/>
              </a:lnSpc>
              <a:spcBef>
                <a:spcPts val="2267"/>
              </a:spcBef>
              <a:spcAft>
                <a:spcPts val="0"/>
              </a:spcAft>
              <a:buClr>
                <a:srgbClr val="FFFFFF"/>
              </a:buClr>
              <a:buSzPts val="2000"/>
              <a:buFont typeface="Helvetica Neue"/>
              <a:buChar char="-"/>
              <a:defRPr sz="3467"/>
            </a:lvl3pPr>
            <a:lvl4pPr marL="2438339" lvl="3" indent="-474121" algn="l" rtl="0">
              <a:lnSpc>
                <a:spcPct val="100000"/>
              </a:lnSpc>
              <a:spcBef>
                <a:spcPts val="2267"/>
              </a:spcBef>
              <a:spcAft>
                <a:spcPts val="0"/>
              </a:spcAft>
              <a:buClr>
                <a:srgbClr val="FFFFFF"/>
              </a:buClr>
              <a:buSzPts val="2000"/>
              <a:buFont typeface="Helvetica Neue"/>
              <a:buChar char="-"/>
              <a:defRPr sz="3467"/>
            </a:lvl4pPr>
            <a:lvl5pPr marL="3047924" lvl="4" indent="-474121" algn="l" rtl="0">
              <a:lnSpc>
                <a:spcPct val="100000"/>
              </a:lnSpc>
              <a:spcBef>
                <a:spcPts val="2267"/>
              </a:spcBef>
              <a:spcAft>
                <a:spcPts val="0"/>
              </a:spcAft>
              <a:buClr>
                <a:srgbClr val="FFFFFF"/>
              </a:buClr>
              <a:buSzPts val="2000"/>
              <a:buFont typeface="Helvetica Neue"/>
              <a:buChar char="-"/>
              <a:defRPr sz="3467"/>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pPr lvl="0"/>
            <a:r>
              <a:rPr lang="es-ES"/>
              <a:t>Haga clic para modificar los estilos de texto del patrón</a:t>
            </a:r>
          </a:p>
        </p:txBody>
      </p:sp>
      <p:pic>
        <p:nvPicPr>
          <p:cNvPr id="2494" name="Google Shape;2494;p121"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2216227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One Speaker_2">
  <p:cSld name="8. One Speaker_2">
    <p:spTree>
      <p:nvGrpSpPr>
        <p:cNvPr id="1" name="Shape 116"/>
        <p:cNvGrpSpPr/>
        <p:nvPr/>
      </p:nvGrpSpPr>
      <p:grpSpPr>
        <a:xfrm>
          <a:off x="0" y="0"/>
          <a:ext cx="0" cy="0"/>
          <a:chOff x="0" y="0"/>
          <a:chExt cx="0" cy="0"/>
        </a:xfrm>
      </p:grpSpPr>
      <p:pic>
        <p:nvPicPr>
          <p:cNvPr id="117" name="Google Shape;117;p13"/>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18" name="Google Shape;118;p13"/>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19" name="Google Shape;119;p13"/>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20" name="Google Shape;120;p13"/>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21" name="Google Shape;121;p13"/>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rgbClr val="8B949E"/>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40786077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bg>
      <p:bgPr>
        <a:solidFill>
          <a:srgbClr val="000000"/>
        </a:solidFill>
        <a:effectLst/>
      </p:bgPr>
    </p:bg>
    <p:spTree>
      <p:nvGrpSpPr>
        <p:cNvPr id="1" name="Shape 2495"/>
        <p:cNvGrpSpPr/>
        <p:nvPr/>
      </p:nvGrpSpPr>
      <p:grpSpPr>
        <a:xfrm>
          <a:off x="0" y="0"/>
          <a:ext cx="0" cy="0"/>
          <a:chOff x="0" y="0"/>
          <a:chExt cx="0" cy="0"/>
        </a:xfrm>
      </p:grpSpPr>
      <p:sp>
        <p:nvSpPr>
          <p:cNvPr id="2496" name="Google Shape;2496;p122"/>
          <p:cNvSpPr/>
          <p:nvPr/>
        </p:nvSpPr>
        <p:spPr>
          <a:xfrm>
            <a:off x="6096000" y="0"/>
            <a:ext cx="6096000" cy="6858000"/>
          </a:xfrm>
          <a:prstGeom prst="rect">
            <a:avLst/>
          </a:prstGeom>
          <a:solidFill>
            <a:schemeClr val="dk2"/>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00" b="0" i="0" u="none" strike="noStrike" cap="none">
              <a:solidFill>
                <a:srgbClr val="FFFFFF"/>
              </a:solidFill>
              <a:latin typeface="Helvetica Neue"/>
              <a:ea typeface="Helvetica Neue"/>
              <a:cs typeface="Helvetica Neue"/>
              <a:sym typeface="Helvetica Neue"/>
            </a:endParaRPr>
          </a:p>
        </p:txBody>
      </p:sp>
      <p:sp>
        <p:nvSpPr>
          <p:cNvPr id="2497" name="Google Shape;2497;p122"/>
          <p:cNvSpPr txBox="1">
            <a:spLocks noGrp="1"/>
          </p:cNvSpPr>
          <p:nvPr>
            <p:ph type="body" idx="1"/>
          </p:nvPr>
        </p:nvSpPr>
        <p:spPr>
          <a:xfrm>
            <a:off x="6705600" y="304800"/>
            <a:ext cx="5108400" cy="6096000"/>
          </a:xfrm>
          <a:prstGeom prst="rect">
            <a:avLst/>
          </a:prstGeom>
          <a:noFill/>
          <a:ln>
            <a:noFill/>
          </a:ln>
        </p:spPr>
        <p:txBody>
          <a:bodyPr spcFirstLastPara="1" wrap="square" lIns="19050" tIns="19050" rIns="19050" bIns="19050" anchor="ctr" anchorCtr="0">
            <a:noAutofit/>
          </a:bodyPr>
          <a:lstStyle>
            <a:lvl1pPr marL="609585" lvl="0" indent="-457189" algn="l" rtl="0">
              <a:lnSpc>
                <a:spcPct val="100000"/>
              </a:lnSpc>
              <a:spcBef>
                <a:spcPts val="0"/>
              </a:spcBef>
              <a:spcAft>
                <a:spcPts val="0"/>
              </a:spcAft>
              <a:buClr>
                <a:schemeClr val="lt1"/>
              </a:buClr>
              <a:buSzPts val="1800"/>
              <a:buFont typeface="Helvetica Neue"/>
              <a:buChar char="●"/>
              <a:defRPr sz="2400">
                <a:solidFill>
                  <a:schemeClr val="lt1"/>
                </a:solidFill>
              </a:defRPr>
            </a:lvl1pPr>
            <a:lvl2pPr marL="1219170" lvl="1" indent="-423323" algn="l" rtl="0">
              <a:lnSpc>
                <a:spcPct val="100000"/>
              </a:lnSpc>
              <a:spcBef>
                <a:spcPts val="533"/>
              </a:spcBef>
              <a:spcAft>
                <a:spcPts val="0"/>
              </a:spcAft>
              <a:buClr>
                <a:schemeClr val="lt1"/>
              </a:buClr>
              <a:buSzPts val="1400"/>
              <a:buFont typeface="Helvetica Neue"/>
              <a:buChar char="○"/>
              <a:defRPr sz="2400">
                <a:solidFill>
                  <a:schemeClr val="lt1"/>
                </a:solidFill>
              </a:defRPr>
            </a:lvl2pPr>
            <a:lvl3pPr marL="1828754" lvl="2" indent="-423323" algn="l" rtl="0">
              <a:lnSpc>
                <a:spcPct val="100000"/>
              </a:lnSpc>
              <a:spcBef>
                <a:spcPts val="533"/>
              </a:spcBef>
              <a:spcAft>
                <a:spcPts val="0"/>
              </a:spcAft>
              <a:buClr>
                <a:schemeClr val="lt1"/>
              </a:buClr>
              <a:buSzPts val="1400"/>
              <a:buFont typeface="Helvetica Neue"/>
              <a:buChar char="■"/>
              <a:defRPr sz="2400">
                <a:solidFill>
                  <a:schemeClr val="lt1"/>
                </a:solidFill>
              </a:defRPr>
            </a:lvl3pPr>
            <a:lvl4pPr marL="2438339" lvl="3" indent="-423323" algn="l" rtl="0">
              <a:lnSpc>
                <a:spcPct val="100000"/>
              </a:lnSpc>
              <a:spcBef>
                <a:spcPts val="533"/>
              </a:spcBef>
              <a:spcAft>
                <a:spcPts val="0"/>
              </a:spcAft>
              <a:buClr>
                <a:schemeClr val="lt1"/>
              </a:buClr>
              <a:buSzPts val="1400"/>
              <a:buFont typeface="Helvetica Neue"/>
              <a:buChar char="●"/>
              <a:defRPr sz="2400">
                <a:solidFill>
                  <a:schemeClr val="lt1"/>
                </a:solidFill>
              </a:defRPr>
            </a:lvl4pPr>
            <a:lvl5pPr marL="3047924" lvl="4" indent="-423323" algn="l" rtl="0">
              <a:lnSpc>
                <a:spcPct val="100000"/>
              </a:lnSpc>
              <a:spcBef>
                <a:spcPts val="533"/>
              </a:spcBef>
              <a:spcAft>
                <a:spcPts val="0"/>
              </a:spcAft>
              <a:buClr>
                <a:schemeClr val="lt1"/>
              </a:buClr>
              <a:buSzPts val="1400"/>
              <a:buFont typeface="Helvetica Neue"/>
              <a:buChar char="○"/>
              <a:defRPr sz="2400">
                <a:solidFill>
                  <a:schemeClr val="lt1"/>
                </a:solidFill>
              </a:defRPr>
            </a:lvl5pPr>
            <a:lvl6pPr marL="3657509" lvl="5" indent="-423323" algn="l" rtl="0">
              <a:lnSpc>
                <a:spcPct val="100000"/>
              </a:lnSpc>
              <a:spcBef>
                <a:spcPts val="533"/>
              </a:spcBef>
              <a:spcAft>
                <a:spcPts val="0"/>
              </a:spcAft>
              <a:buClr>
                <a:schemeClr val="lt1"/>
              </a:buClr>
              <a:buSzPts val="1400"/>
              <a:buChar char="■"/>
              <a:defRPr sz="2400">
                <a:solidFill>
                  <a:schemeClr val="lt1"/>
                </a:solidFill>
              </a:defRPr>
            </a:lvl6pPr>
            <a:lvl7pPr marL="4267093" lvl="6" indent="-423323" algn="l" rtl="0">
              <a:lnSpc>
                <a:spcPct val="100000"/>
              </a:lnSpc>
              <a:spcBef>
                <a:spcPts val="533"/>
              </a:spcBef>
              <a:spcAft>
                <a:spcPts val="0"/>
              </a:spcAft>
              <a:buClr>
                <a:schemeClr val="lt1"/>
              </a:buClr>
              <a:buSzPts val="1400"/>
              <a:buChar char="●"/>
              <a:defRPr sz="2400">
                <a:solidFill>
                  <a:schemeClr val="lt1"/>
                </a:solidFill>
              </a:defRPr>
            </a:lvl7pPr>
            <a:lvl8pPr marL="4876678" lvl="7" indent="-423323" algn="l" rtl="0">
              <a:lnSpc>
                <a:spcPct val="100000"/>
              </a:lnSpc>
              <a:spcBef>
                <a:spcPts val="533"/>
              </a:spcBef>
              <a:spcAft>
                <a:spcPts val="0"/>
              </a:spcAft>
              <a:buClr>
                <a:schemeClr val="lt1"/>
              </a:buClr>
              <a:buSzPts val="1400"/>
              <a:buChar char="○"/>
              <a:defRPr sz="2400">
                <a:solidFill>
                  <a:schemeClr val="lt1"/>
                </a:solidFill>
              </a:defRPr>
            </a:lvl8pPr>
            <a:lvl9pPr marL="5486263" lvl="8" indent="-423323" algn="l" rtl="0">
              <a:lnSpc>
                <a:spcPct val="100000"/>
              </a:lnSpc>
              <a:spcBef>
                <a:spcPts val="533"/>
              </a:spcBef>
              <a:spcAft>
                <a:spcPts val="533"/>
              </a:spcAft>
              <a:buClr>
                <a:schemeClr val="lt1"/>
              </a:buClr>
              <a:buSzPts val="1400"/>
              <a:buChar char="■"/>
              <a:defRPr sz="2400">
                <a:solidFill>
                  <a:schemeClr val="lt1"/>
                </a:solidFill>
              </a:defRPr>
            </a:lvl9pPr>
          </a:lstStyle>
          <a:p>
            <a:pPr lvl="0"/>
            <a:r>
              <a:rPr lang="es-ES"/>
              <a:t>Haga clic para modificar los estilos de texto del patrón</a:t>
            </a:r>
          </a:p>
        </p:txBody>
      </p:sp>
      <p:sp>
        <p:nvSpPr>
          <p:cNvPr id="2498" name="Google Shape;2498;p122"/>
          <p:cNvSpPr txBox="1">
            <a:spLocks noGrp="1"/>
          </p:cNvSpPr>
          <p:nvPr>
            <p:ph type="title"/>
          </p:nvPr>
        </p:nvSpPr>
        <p:spPr>
          <a:xfrm>
            <a:off x="609600" y="304800"/>
            <a:ext cx="5108400" cy="609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Font typeface="Helvetica Neue"/>
              <a:buChar char="●"/>
              <a:defRPr sz="4000"/>
            </a:lvl1pPr>
            <a:lvl2pPr lvl="1" algn="l" rtl="0">
              <a:lnSpc>
                <a:spcPct val="100000"/>
              </a:lnSpc>
              <a:spcBef>
                <a:spcPts val="0"/>
              </a:spcBef>
              <a:spcAft>
                <a:spcPts val="0"/>
              </a:spcAft>
              <a:buClr>
                <a:srgbClr val="FFFFFF"/>
              </a:buClr>
              <a:buSzPts val="3000"/>
              <a:buChar char="○"/>
              <a:defRPr sz="4000"/>
            </a:lvl2pPr>
            <a:lvl3pPr lvl="2" algn="l" rtl="0">
              <a:lnSpc>
                <a:spcPct val="100000"/>
              </a:lnSpc>
              <a:spcBef>
                <a:spcPts val="0"/>
              </a:spcBef>
              <a:spcAft>
                <a:spcPts val="0"/>
              </a:spcAft>
              <a:buClr>
                <a:srgbClr val="FFFFFF"/>
              </a:buClr>
              <a:buSzPts val="3000"/>
              <a:buChar char="■"/>
              <a:defRPr sz="4000"/>
            </a:lvl3pPr>
            <a:lvl4pPr lvl="3" algn="l" rtl="0">
              <a:lnSpc>
                <a:spcPct val="100000"/>
              </a:lnSpc>
              <a:spcBef>
                <a:spcPts val="0"/>
              </a:spcBef>
              <a:spcAft>
                <a:spcPts val="0"/>
              </a:spcAft>
              <a:buClr>
                <a:srgbClr val="FFFFFF"/>
              </a:buClr>
              <a:buSzPts val="3000"/>
              <a:buChar char="●"/>
              <a:defRPr sz="4000"/>
            </a:lvl4pPr>
            <a:lvl5pPr lvl="4" algn="l" rtl="0">
              <a:lnSpc>
                <a:spcPct val="100000"/>
              </a:lnSpc>
              <a:spcBef>
                <a:spcPts val="0"/>
              </a:spcBef>
              <a:spcAft>
                <a:spcPts val="0"/>
              </a:spcAft>
              <a:buClr>
                <a:srgbClr val="FFFFFF"/>
              </a:buClr>
              <a:buSzPts val="3000"/>
              <a:buChar char="○"/>
              <a:defRPr sz="4000"/>
            </a:lvl5pPr>
            <a:lvl6pPr lvl="5" algn="l" rtl="0">
              <a:lnSpc>
                <a:spcPct val="100000"/>
              </a:lnSpc>
              <a:spcBef>
                <a:spcPts val="0"/>
              </a:spcBef>
              <a:spcAft>
                <a:spcPts val="0"/>
              </a:spcAft>
              <a:buClr>
                <a:srgbClr val="FFFFFF"/>
              </a:buClr>
              <a:buSzPts val="3000"/>
              <a:buChar char="■"/>
              <a:defRPr sz="4000"/>
            </a:lvl6pPr>
            <a:lvl7pPr lvl="6" algn="l" rtl="0">
              <a:lnSpc>
                <a:spcPct val="100000"/>
              </a:lnSpc>
              <a:spcBef>
                <a:spcPts val="0"/>
              </a:spcBef>
              <a:spcAft>
                <a:spcPts val="0"/>
              </a:spcAft>
              <a:buClr>
                <a:srgbClr val="FFFFFF"/>
              </a:buClr>
              <a:buSzPts val="3000"/>
              <a:buChar char="●"/>
              <a:defRPr sz="4000"/>
            </a:lvl7pPr>
            <a:lvl8pPr lvl="7" algn="l" rtl="0">
              <a:lnSpc>
                <a:spcPct val="100000"/>
              </a:lnSpc>
              <a:spcBef>
                <a:spcPts val="0"/>
              </a:spcBef>
              <a:spcAft>
                <a:spcPts val="0"/>
              </a:spcAft>
              <a:buClr>
                <a:srgbClr val="FFFFFF"/>
              </a:buClr>
              <a:buSzPts val="3000"/>
              <a:buChar char="○"/>
              <a:defRPr sz="4000"/>
            </a:lvl8pPr>
            <a:lvl9pPr lvl="8" algn="l" rtl="0">
              <a:lnSpc>
                <a:spcPct val="100000"/>
              </a:lnSpc>
              <a:spcBef>
                <a:spcPts val="0"/>
              </a:spcBef>
              <a:spcAft>
                <a:spcPts val="0"/>
              </a:spcAft>
              <a:buClr>
                <a:srgbClr val="FFFFFF"/>
              </a:buClr>
              <a:buSzPts val="3000"/>
              <a:buChar char="■"/>
              <a:defRPr sz="4000"/>
            </a:lvl9pPr>
          </a:lstStyle>
          <a:p>
            <a:r>
              <a:rPr lang="es-ES"/>
              <a:t>Haga clic para modificar el estilo de título del patrón</a:t>
            </a:r>
            <a:endParaRPr/>
          </a:p>
        </p:txBody>
      </p:sp>
      <p:pic>
        <p:nvPicPr>
          <p:cNvPr id="2499" name="Google Shape;2499;p122"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spTree>
    <p:extLst>
      <p:ext uri="{BB962C8B-B14F-4D97-AF65-F5344CB8AC3E}">
        <p14:creationId xmlns:p14="http://schemas.microsoft.com/office/powerpoint/2010/main" val="30431921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itle / big bullets">
  <p:cSld name="title / big bullets">
    <p:spTree>
      <p:nvGrpSpPr>
        <p:cNvPr id="1" name="Shape 2500"/>
        <p:cNvGrpSpPr/>
        <p:nvPr/>
      </p:nvGrpSpPr>
      <p:grpSpPr>
        <a:xfrm>
          <a:off x="0" y="0"/>
          <a:ext cx="0" cy="0"/>
          <a:chOff x="0" y="0"/>
          <a:chExt cx="0" cy="0"/>
        </a:xfrm>
      </p:grpSpPr>
      <p:sp>
        <p:nvSpPr>
          <p:cNvPr id="2501" name="Google Shape;2501;p123"/>
          <p:cNvSpPr txBox="1">
            <a:spLocks noGrp="1"/>
          </p:cNvSpPr>
          <p:nvPr>
            <p:ph type="body" idx="1"/>
          </p:nvPr>
        </p:nvSpPr>
        <p:spPr>
          <a:xfrm>
            <a:off x="6453188" y="1047751"/>
            <a:ext cx="4762400" cy="4762400"/>
          </a:xfrm>
          <a:prstGeom prst="rect">
            <a:avLst/>
          </a:prstGeom>
          <a:noFill/>
          <a:ln>
            <a:noFill/>
          </a:ln>
        </p:spPr>
        <p:txBody>
          <a:bodyPr spcFirstLastPara="1" wrap="square" lIns="0" tIns="0" rIns="0" bIns="0" anchor="ctr" anchorCtr="0">
            <a:noAutofit/>
          </a:bodyPr>
          <a:lstStyle>
            <a:lvl1pPr marL="609585" lvl="0" indent="-474121" algn="l" rtl="0">
              <a:lnSpc>
                <a:spcPct val="100000"/>
              </a:lnSpc>
              <a:spcBef>
                <a:spcPts val="2267"/>
              </a:spcBef>
              <a:spcAft>
                <a:spcPts val="0"/>
              </a:spcAft>
              <a:buClr>
                <a:srgbClr val="FFFFFF"/>
              </a:buClr>
              <a:buSzPts val="2000"/>
              <a:buFont typeface="Helvetica Neue"/>
              <a:buChar char="●"/>
              <a:defRPr sz="3467"/>
            </a:lvl1pPr>
            <a:lvl2pPr marL="1219170" lvl="1" indent="-474121" algn="l" rtl="0">
              <a:lnSpc>
                <a:spcPct val="100000"/>
              </a:lnSpc>
              <a:spcBef>
                <a:spcPts val="2267"/>
              </a:spcBef>
              <a:spcAft>
                <a:spcPts val="0"/>
              </a:spcAft>
              <a:buClr>
                <a:srgbClr val="FFFFFF"/>
              </a:buClr>
              <a:buSzPts val="2000"/>
              <a:buFont typeface="Helvetica Neue"/>
              <a:buChar char="-"/>
              <a:defRPr sz="3467"/>
            </a:lvl2pPr>
            <a:lvl3pPr marL="1828754" lvl="2" indent="-474121" algn="l" rtl="0">
              <a:lnSpc>
                <a:spcPct val="100000"/>
              </a:lnSpc>
              <a:spcBef>
                <a:spcPts val="2267"/>
              </a:spcBef>
              <a:spcAft>
                <a:spcPts val="0"/>
              </a:spcAft>
              <a:buClr>
                <a:srgbClr val="FFFFFF"/>
              </a:buClr>
              <a:buSzPts val="2000"/>
              <a:buFont typeface="Helvetica Neue"/>
              <a:buChar char="-"/>
              <a:defRPr sz="3467"/>
            </a:lvl3pPr>
            <a:lvl4pPr marL="2438339" lvl="3" indent="-474121" algn="l" rtl="0">
              <a:lnSpc>
                <a:spcPct val="100000"/>
              </a:lnSpc>
              <a:spcBef>
                <a:spcPts val="2267"/>
              </a:spcBef>
              <a:spcAft>
                <a:spcPts val="0"/>
              </a:spcAft>
              <a:buClr>
                <a:srgbClr val="FFFFFF"/>
              </a:buClr>
              <a:buSzPts val="2000"/>
              <a:buFont typeface="Helvetica Neue"/>
              <a:buChar char="-"/>
              <a:defRPr sz="3467"/>
            </a:lvl4pPr>
            <a:lvl5pPr marL="3047924" lvl="4" indent="-474121" algn="l" rtl="0">
              <a:lnSpc>
                <a:spcPct val="100000"/>
              </a:lnSpc>
              <a:spcBef>
                <a:spcPts val="2267"/>
              </a:spcBef>
              <a:spcAft>
                <a:spcPts val="0"/>
              </a:spcAft>
              <a:buClr>
                <a:srgbClr val="FFFFFF"/>
              </a:buClr>
              <a:buSzPts val="2000"/>
              <a:buFont typeface="Helvetica Neue"/>
              <a:buChar char="-"/>
              <a:defRPr sz="3467"/>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pPr lvl="0"/>
            <a:r>
              <a:rPr lang="es-ES"/>
              <a:t>Haga clic para modificar los estilos de texto del patrón</a:t>
            </a:r>
          </a:p>
        </p:txBody>
      </p:sp>
      <p:sp>
        <p:nvSpPr>
          <p:cNvPr id="2502" name="Google Shape;2502;p123"/>
          <p:cNvSpPr txBox="1">
            <a:spLocks noGrp="1"/>
          </p:cNvSpPr>
          <p:nvPr>
            <p:ph type="title"/>
          </p:nvPr>
        </p:nvSpPr>
        <p:spPr>
          <a:xfrm>
            <a:off x="948605" y="1827960"/>
            <a:ext cx="6898000" cy="2176800"/>
          </a:xfrm>
          <a:prstGeom prst="rect">
            <a:avLst/>
          </a:prstGeom>
          <a:noFill/>
          <a:ln>
            <a:noFill/>
          </a:ln>
        </p:spPr>
        <p:txBody>
          <a:bodyPr spcFirstLastPara="1" wrap="square" lIns="25100" tIns="25100" rIns="25100" bIns="25100" anchor="ctr" anchorCtr="0">
            <a:noAutofit/>
          </a:bodyPr>
          <a:lstStyle>
            <a:lvl1pPr lvl="0" algn="l" rtl="0">
              <a:lnSpc>
                <a:spcPct val="90000"/>
              </a:lnSpc>
              <a:spcBef>
                <a:spcPts val="0"/>
              </a:spcBef>
              <a:spcAft>
                <a:spcPts val="0"/>
              </a:spcAft>
              <a:buClr>
                <a:srgbClr val="FFFFFF"/>
              </a:buClr>
              <a:buSzPts val="3000"/>
              <a:buFont typeface="Helvetica Neue"/>
              <a:buChar char="●"/>
              <a:defRPr sz="4000"/>
            </a:lvl1pPr>
            <a:lvl2pPr lvl="1" algn="l" rtl="0">
              <a:lnSpc>
                <a:spcPct val="100000"/>
              </a:lnSpc>
              <a:spcBef>
                <a:spcPts val="0"/>
              </a:spcBef>
              <a:spcAft>
                <a:spcPts val="0"/>
              </a:spcAft>
              <a:buClr>
                <a:srgbClr val="FFFFFF"/>
              </a:buClr>
              <a:buSzPts val="700"/>
              <a:buChar char="○"/>
              <a:defRPr/>
            </a:lvl2pPr>
            <a:lvl3pPr lvl="2" algn="l" rtl="0">
              <a:lnSpc>
                <a:spcPct val="100000"/>
              </a:lnSpc>
              <a:spcBef>
                <a:spcPts val="0"/>
              </a:spcBef>
              <a:spcAft>
                <a:spcPts val="0"/>
              </a:spcAft>
              <a:buClr>
                <a:srgbClr val="FFFFFF"/>
              </a:buClr>
              <a:buSzPts val="700"/>
              <a:buChar char="■"/>
              <a:defRPr/>
            </a:lvl3pPr>
            <a:lvl4pPr lvl="3" algn="l" rtl="0">
              <a:lnSpc>
                <a:spcPct val="100000"/>
              </a:lnSpc>
              <a:spcBef>
                <a:spcPts val="0"/>
              </a:spcBef>
              <a:spcAft>
                <a:spcPts val="0"/>
              </a:spcAft>
              <a:buClr>
                <a:srgbClr val="FFFFFF"/>
              </a:buClr>
              <a:buSzPts val="700"/>
              <a:buChar char="●"/>
              <a:defRPr/>
            </a:lvl4pPr>
            <a:lvl5pPr lvl="4" algn="l" rtl="0">
              <a:lnSpc>
                <a:spcPct val="100000"/>
              </a:lnSpc>
              <a:spcBef>
                <a:spcPts val="0"/>
              </a:spcBef>
              <a:spcAft>
                <a:spcPts val="0"/>
              </a:spcAft>
              <a:buClr>
                <a:srgbClr val="FFFFFF"/>
              </a:buClr>
              <a:buSzPts val="700"/>
              <a:buChar char="○"/>
              <a:defRPr/>
            </a:lvl5pPr>
            <a:lvl6pPr lvl="5" algn="l" rtl="0">
              <a:lnSpc>
                <a:spcPct val="100000"/>
              </a:lnSpc>
              <a:spcBef>
                <a:spcPts val="0"/>
              </a:spcBef>
              <a:spcAft>
                <a:spcPts val="0"/>
              </a:spcAft>
              <a:buClr>
                <a:srgbClr val="FFFFFF"/>
              </a:buClr>
              <a:buSzPts val="700"/>
              <a:buChar char="■"/>
              <a:defRPr/>
            </a:lvl6pPr>
            <a:lvl7pPr lvl="6" algn="l" rtl="0">
              <a:lnSpc>
                <a:spcPct val="100000"/>
              </a:lnSpc>
              <a:spcBef>
                <a:spcPts val="0"/>
              </a:spcBef>
              <a:spcAft>
                <a:spcPts val="0"/>
              </a:spcAft>
              <a:buClr>
                <a:srgbClr val="FFFFFF"/>
              </a:buClr>
              <a:buSzPts val="700"/>
              <a:buChar char="●"/>
              <a:defRPr/>
            </a:lvl7pPr>
            <a:lvl8pPr lvl="7" algn="l" rtl="0">
              <a:lnSpc>
                <a:spcPct val="100000"/>
              </a:lnSpc>
              <a:spcBef>
                <a:spcPts val="0"/>
              </a:spcBef>
              <a:spcAft>
                <a:spcPts val="0"/>
              </a:spcAft>
              <a:buClr>
                <a:srgbClr val="FFFFFF"/>
              </a:buClr>
              <a:buSzPts val="700"/>
              <a:buChar char="○"/>
              <a:defRPr/>
            </a:lvl8pPr>
            <a:lvl9pPr lvl="8" algn="l" rtl="0">
              <a:lnSpc>
                <a:spcPct val="100000"/>
              </a:lnSpc>
              <a:spcBef>
                <a:spcPts val="0"/>
              </a:spcBef>
              <a:spcAft>
                <a:spcPts val="0"/>
              </a:spcAft>
              <a:buClr>
                <a:srgbClr val="FFFFFF"/>
              </a:buClr>
              <a:buSzPts val="700"/>
              <a:buChar char="■"/>
              <a:defRPr/>
            </a:lvl9pPr>
          </a:lstStyle>
          <a:p>
            <a:r>
              <a:rPr lang="es-ES"/>
              <a:t>Haga clic para modificar el estilo de título del patrón</a:t>
            </a:r>
            <a:endParaRPr/>
          </a:p>
        </p:txBody>
      </p:sp>
      <p:pic>
        <p:nvPicPr>
          <p:cNvPr id="2503" name="Google Shape;2503;p123" descr="Image"/>
          <p:cNvPicPr preferRelativeResize="0"/>
          <p:nvPr/>
        </p:nvPicPr>
        <p:blipFill rotWithShape="1">
          <a:blip r:embed="rId2">
            <a:alphaModFix amt="50000"/>
          </a:blip>
          <a:srcRect/>
          <a:stretch/>
        </p:blipFill>
        <p:spPr>
          <a:xfrm>
            <a:off x="316765" y="6129334"/>
            <a:ext cx="406400" cy="396367"/>
          </a:xfrm>
          <a:prstGeom prst="rect">
            <a:avLst/>
          </a:prstGeom>
          <a:noFill/>
          <a:ln>
            <a:noFill/>
          </a:ln>
          <a:effectLst>
            <a:outerShdw blurRad="304800" dist="152400" dir="2700000" rotWithShape="0">
              <a:srgbClr val="451E4C">
                <a:alpha val="24710"/>
              </a:srgbClr>
            </a:outerShdw>
          </a:effectLst>
        </p:spPr>
      </p:pic>
      <p:graphicFrame>
        <p:nvGraphicFramePr>
          <p:cNvPr id="2504" name="Google Shape;2504;p123"/>
          <p:cNvGraphicFramePr/>
          <p:nvPr/>
        </p:nvGraphicFramePr>
        <p:xfrm>
          <a:off x="888038" y="6228350"/>
          <a:ext cx="5291433" cy="391473"/>
        </p:xfrm>
        <a:graphic>
          <a:graphicData uri="http://schemas.openxmlformats.org/drawingml/2006/table">
            <a:tbl>
              <a:tblPr>
                <a:noFill/>
              </a:tblPr>
              <a:tblGrid>
                <a:gridCol w="5291433">
                  <a:extLst>
                    <a:ext uri="{9D8B030D-6E8A-4147-A177-3AD203B41FA5}">
                      <a16:colId xmlns:a16="http://schemas.microsoft.com/office/drawing/2014/main" val="20000"/>
                    </a:ext>
                  </a:extLst>
                </a:gridCol>
              </a:tblGrid>
              <a:tr h="213360">
                <a:tc>
                  <a:txBody>
                    <a:bodyPr/>
                    <a:lstStyle/>
                    <a:p>
                      <a:pPr marL="0" marR="0" lvl="0" indent="0" algn="l" rtl="0">
                        <a:lnSpc>
                          <a:spcPct val="100000"/>
                        </a:lnSpc>
                        <a:spcBef>
                          <a:spcPts val="0"/>
                        </a:spcBef>
                        <a:spcAft>
                          <a:spcPts val="0"/>
                        </a:spcAft>
                        <a:buClr>
                          <a:srgbClr val="FFFFFF"/>
                        </a:buClr>
                        <a:buSzPts val="800"/>
                        <a:buFont typeface="Arial"/>
                        <a:buNone/>
                      </a:pPr>
                      <a:r>
                        <a:rPr lang="en" sz="1100">
                          <a:solidFill>
                            <a:srgbClr val="D9D9D9"/>
                          </a:solidFill>
                          <a:latin typeface="Roboto Mono"/>
                          <a:ea typeface="Roboto Mono"/>
                          <a:cs typeface="Roboto Mono"/>
                          <a:sym typeface="Roboto Mono"/>
                        </a:rPr>
                        <a:t>GitHub Enterprise</a:t>
                      </a:r>
                      <a:endParaRPr sz="700">
                        <a:solidFill>
                          <a:srgbClr val="D9D9D9"/>
                        </a:solidFill>
                        <a:latin typeface="Roboto Mono"/>
                        <a:ea typeface="Roboto Mono"/>
                        <a:cs typeface="Roboto Mono"/>
                        <a:sym typeface="Roboto Mono"/>
                      </a:endParaRPr>
                    </a:p>
                  </a:txBody>
                  <a:tcPr marL="25400" marR="25400" marT="25400" marB="2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3033">
                <a:tc>
                  <a:txBody>
                    <a:bodyPr/>
                    <a:lstStyle/>
                    <a:p>
                      <a:pPr marL="0" marR="0" lvl="0" indent="0" algn="l" rtl="0">
                        <a:lnSpc>
                          <a:spcPct val="100000"/>
                        </a:lnSpc>
                        <a:spcBef>
                          <a:spcPts val="0"/>
                        </a:spcBef>
                        <a:spcAft>
                          <a:spcPts val="0"/>
                        </a:spcAft>
                        <a:buClr>
                          <a:srgbClr val="FFFFFF"/>
                        </a:buClr>
                        <a:buSzPts val="700"/>
                        <a:buFont typeface="Arial"/>
                        <a:buNone/>
                      </a:pPr>
                      <a:endParaRPr sz="700">
                        <a:solidFill>
                          <a:srgbClr val="B7B7B7"/>
                        </a:solidFill>
                        <a:latin typeface="Roboto Mono"/>
                        <a:ea typeface="Roboto Mono"/>
                        <a:cs typeface="Roboto Mono"/>
                        <a:sym typeface="Roboto Mono"/>
                      </a:endParaRPr>
                    </a:p>
                  </a:txBody>
                  <a:tcPr marL="25400" marR="254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97975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2505"/>
        <p:cNvGrpSpPr/>
        <p:nvPr/>
      </p:nvGrpSpPr>
      <p:grpSpPr>
        <a:xfrm>
          <a:off x="0" y="0"/>
          <a:ext cx="0" cy="0"/>
          <a:chOff x="0" y="0"/>
          <a:chExt cx="0" cy="0"/>
        </a:xfrm>
      </p:grpSpPr>
      <p:sp>
        <p:nvSpPr>
          <p:cNvPr id="2506" name="Google Shape;2506;p124"/>
          <p:cNvSpPr txBox="1">
            <a:spLocks noGrp="1"/>
          </p:cNvSpPr>
          <p:nvPr>
            <p:ph type="title"/>
          </p:nvPr>
        </p:nvSpPr>
        <p:spPr>
          <a:xfrm>
            <a:off x="415600" y="593367"/>
            <a:ext cx="11360800" cy="7636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r>
              <a:rPr lang="es-ES"/>
              <a:t>Haga clic para modificar el estilo de título del patrón</a:t>
            </a:r>
            <a:endParaRPr/>
          </a:p>
        </p:txBody>
      </p:sp>
      <p:sp>
        <p:nvSpPr>
          <p:cNvPr id="2507" name="Google Shape;2507;p124"/>
          <p:cNvSpPr txBox="1">
            <a:spLocks noGrp="1"/>
          </p:cNvSpPr>
          <p:nvPr>
            <p:ph type="body" idx="1"/>
          </p:nvPr>
        </p:nvSpPr>
        <p:spPr>
          <a:xfrm>
            <a:off x="415600" y="1536633"/>
            <a:ext cx="11360800" cy="4555200"/>
          </a:xfrm>
          <a:prstGeom prst="rect">
            <a:avLst/>
          </a:prstGeom>
          <a:noFill/>
          <a:ln>
            <a:noFill/>
          </a:ln>
        </p:spPr>
        <p:txBody>
          <a:bodyPr spcFirstLastPara="1" wrap="square" lIns="19050" tIns="19050" rIns="19050" bIns="19050" anchor="ctr" anchorCtr="0">
            <a:noAutofit/>
          </a:bodyPr>
          <a:lstStyle>
            <a:lvl1pPr marL="609585" lvl="0" indent="-507987" algn="l" rtl="0">
              <a:lnSpc>
                <a:spcPct val="100000"/>
              </a:lnSpc>
              <a:spcBef>
                <a:spcPts val="2000"/>
              </a:spcBef>
              <a:spcAft>
                <a:spcPts val="0"/>
              </a:spcAft>
              <a:buSzPts val="2400"/>
              <a:buChar char="•"/>
              <a:defRPr/>
            </a:lvl1pPr>
            <a:lvl2pPr marL="1219170" lvl="1" indent="-507987" algn="l" rtl="0">
              <a:lnSpc>
                <a:spcPct val="100000"/>
              </a:lnSpc>
              <a:spcBef>
                <a:spcPts val="2000"/>
              </a:spcBef>
              <a:spcAft>
                <a:spcPts val="0"/>
              </a:spcAft>
              <a:buSzPts val="2400"/>
              <a:buChar char="-"/>
              <a:defRPr/>
            </a:lvl2pPr>
            <a:lvl3pPr marL="1828754" lvl="2" indent="-507987" algn="l" rtl="0">
              <a:lnSpc>
                <a:spcPct val="100000"/>
              </a:lnSpc>
              <a:spcBef>
                <a:spcPts val="2000"/>
              </a:spcBef>
              <a:spcAft>
                <a:spcPts val="0"/>
              </a:spcAft>
              <a:buSzPts val="2400"/>
              <a:buChar char="-"/>
              <a:defRPr/>
            </a:lvl3pPr>
            <a:lvl4pPr marL="2438339" lvl="3" indent="-507987" algn="l" rtl="0">
              <a:lnSpc>
                <a:spcPct val="100000"/>
              </a:lnSpc>
              <a:spcBef>
                <a:spcPts val="2000"/>
              </a:spcBef>
              <a:spcAft>
                <a:spcPts val="0"/>
              </a:spcAft>
              <a:buSzPts val="2400"/>
              <a:buChar char="-"/>
              <a:defRPr/>
            </a:lvl4pPr>
            <a:lvl5pPr marL="3047924" lvl="4" indent="-507987" algn="l" rtl="0">
              <a:lnSpc>
                <a:spcPct val="100000"/>
              </a:lnSpc>
              <a:spcBef>
                <a:spcPts val="2000"/>
              </a:spcBef>
              <a:spcAft>
                <a:spcPts val="0"/>
              </a:spcAft>
              <a:buSzPts val="2400"/>
              <a:buChar char="-"/>
              <a:defRPr/>
            </a:lvl5pPr>
            <a:lvl6pPr marL="3657509" lvl="5" indent="-507987" algn="l" rtl="0">
              <a:lnSpc>
                <a:spcPct val="100000"/>
              </a:lnSpc>
              <a:spcBef>
                <a:spcPts val="2000"/>
              </a:spcBef>
              <a:spcAft>
                <a:spcPts val="0"/>
              </a:spcAft>
              <a:buSzPts val="2400"/>
              <a:buChar char="-"/>
              <a:defRPr/>
            </a:lvl6pPr>
            <a:lvl7pPr marL="4267093" lvl="6" indent="-507987" algn="l" rtl="0">
              <a:lnSpc>
                <a:spcPct val="100000"/>
              </a:lnSpc>
              <a:spcBef>
                <a:spcPts val="2000"/>
              </a:spcBef>
              <a:spcAft>
                <a:spcPts val="0"/>
              </a:spcAft>
              <a:buSzPts val="2400"/>
              <a:buChar char="-"/>
              <a:defRPr/>
            </a:lvl7pPr>
            <a:lvl8pPr marL="4876678" lvl="7" indent="-507987" algn="l" rtl="0">
              <a:lnSpc>
                <a:spcPct val="100000"/>
              </a:lnSpc>
              <a:spcBef>
                <a:spcPts val="2000"/>
              </a:spcBef>
              <a:spcAft>
                <a:spcPts val="0"/>
              </a:spcAft>
              <a:buSzPts val="2400"/>
              <a:buChar char="-"/>
              <a:defRPr/>
            </a:lvl8pPr>
            <a:lvl9pPr marL="5486263" lvl="8" indent="-507987" algn="l" rtl="0">
              <a:lnSpc>
                <a:spcPct val="100000"/>
              </a:lnSpc>
              <a:spcBef>
                <a:spcPts val="2000"/>
              </a:spcBef>
              <a:spcAft>
                <a:spcPts val="0"/>
              </a:spcAft>
              <a:buSzPts val="2400"/>
              <a:buChar char="-"/>
              <a:defRPr/>
            </a:lvl9pPr>
          </a:lstStyle>
          <a:p>
            <a:pPr lvl="0"/>
            <a:r>
              <a:rPr lang="es-ES"/>
              <a:t>Haga clic para modificar los estilos de texto del patrón</a:t>
            </a:r>
          </a:p>
        </p:txBody>
      </p:sp>
      <p:pic>
        <p:nvPicPr>
          <p:cNvPr id="2508" name="Google Shape;2508;p124" descr="Google Shape;137;p40"/>
          <p:cNvPicPr preferRelativeResize="0"/>
          <p:nvPr/>
        </p:nvPicPr>
        <p:blipFill rotWithShape="1">
          <a:blip r:embed="rId2">
            <a:alphaModFix amt="14000"/>
          </a:blip>
          <a:srcRect/>
          <a:stretch/>
        </p:blipFill>
        <p:spPr>
          <a:xfrm>
            <a:off x="203200" y="6217634"/>
            <a:ext cx="448192" cy="437167"/>
          </a:xfrm>
          <a:prstGeom prst="rect">
            <a:avLst/>
          </a:prstGeom>
          <a:noFill/>
          <a:ln>
            <a:noFill/>
          </a:ln>
        </p:spPr>
      </p:pic>
      <p:sp>
        <p:nvSpPr>
          <p:cNvPr id="2509" name="Google Shape;2509;p124"/>
          <p:cNvSpPr txBox="1">
            <a:spLocks noGrp="1"/>
          </p:cNvSpPr>
          <p:nvPr>
            <p:ph type="sldNum" idx="12"/>
          </p:nvPr>
        </p:nvSpPr>
        <p:spPr>
          <a:xfrm>
            <a:off x="11296611" y="6228511"/>
            <a:ext cx="504400" cy="503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chemeClr val="lt2"/>
                </a:solidFill>
                <a:latin typeface="Arial"/>
                <a:ea typeface="Arial"/>
                <a:cs typeface="Arial"/>
                <a:sym typeface="Arial"/>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19941430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10"/>
        <p:cNvGrpSpPr/>
        <p:nvPr/>
      </p:nvGrpSpPr>
      <p:grpSpPr>
        <a:xfrm>
          <a:off x="0" y="0"/>
          <a:ext cx="0" cy="0"/>
          <a:chOff x="0" y="0"/>
          <a:chExt cx="0" cy="0"/>
        </a:xfrm>
      </p:grpSpPr>
      <p:sp>
        <p:nvSpPr>
          <p:cNvPr id="2511" name="Google Shape;2511;p1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3737089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Bullets">
  <p:cSld name="Bullets">
    <p:bg>
      <p:bgPr>
        <a:solidFill>
          <a:srgbClr val="000000"/>
        </a:solidFill>
        <a:effectLst/>
      </p:bgPr>
    </p:bg>
    <p:spTree>
      <p:nvGrpSpPr>
        <p:cNvPr id="1" name="Shape 2512"/>
        <p:cNvGrpSpPr/>
        <p:nvPr/>
      </p:nvGrpSpPr>
      <p:grpSpPr>
        <a:xfrm>
          <a:off x="0" y="0"/>
          <a:ext cx="0" cy="0"/>
          <a:chOff x="0" y="0"/>
          <a:chExt cx="0" cy="0"/>
        </a:xfrm>
      </p:grpSpPr>
      <p:sp>
        <p:nvSpPr>
          <p:cNvPr id="2513" name="Google Shape;2513;p126"/>
          <p:cNvSpPr txBox="1">
            <a:spLocks noGrp="1"/>
          </p:cNvSpPr>
          <p:nvPr>
            <p:ph type="body" idx="1"/>
          </p:nvPr>
        </p:nvSpPr>
        <p:spPr>
          <a:xfrm>
            <a:off x="609600" y="2133600"/>
            <a:ext cx="10972800" cy="3508000"/>
          </a:xfrm>
          <a:prstGeom prst="rect">
            <a:avLst/>
          </a:prstGeom>
          <a:noFill/>
          <a:ln>
            <a:noFill/>
          </a:ln>
        </p:spPr>
        <p:txBody>
          <a:bodyPr spcFirstLastPara="1" wrap="square" lIns="19050" tIns="19050" rIns="19050" bIns="19050" anchor="ctr" anchorCtr="0">
            <a:noAutofit/>
          </a:bodyPr>
          <a:lstStyle>
            <a:lvl1pPr marL="609585" lvl="0" indent="-457189" algn="l" rtl="0">
              <a:lnSpc>
                <a:spcPct val="100000"/>
              </a:lnSpc>
              <a:spcBef>
                <a:spcPts val="0"/>
              </a:spcBef>
              <a:spcAft>
                <a:spcPts val="0"/>
              </a:spcAft>
              <a:buClr>
                <a:srgbClr val="FFFFFF"/>
              </a:buClr>
              <a:buSzPts val="1800"/>
              <a:buChar char="●"/>
              <a:defRPr sz="2400"/>
            </a:lvl1pPr>
            <a:lvl2pPr marL="1219170" lvl="1" indent="-423323" algn="l" rtl="0">
              <a:lnSpc>
                <a:spcPct val="100000"/>
              </a:lnSpc>
              <a:spcBef>
                <a:spcPts val="533"/>
              </a:spcBef>
              <a:spcAft>
                <a:spcPts val="0"/>
              </a:spcAft>
              <a:buClr>
                <a:srgbClr val="FFFFFF"/>
              </a:buClr>
              <a:buSzPts val="1400"/>
              <a:buChar char="○"/>
              <a:defRPr sz="2400"/>
            </a:lvl2pPr>
            <a:lvl3pPr marL="1828754" lvl="2" indent="-423323" algn="l" rtl="0">
              <a:lnSpc>
                <a:spcPct val="100000"/>
              </a:lnSpc>
              <a:spcBef>
                <a:spcPts val="533"/>
              </a:spcBef>
              <a:spcAft>
                <a:spcPts val="0"/>
              </a:spcAft>
              <a:buClr>
                <a:srgbClr val="FFFFFF"/>
              </a:buClr>
              <a:buSzPts val="1400"/>
              <a:buChar char="■"/>
              <a:defRPr sz="2400"/>
            </a:lvl3pPr>
            <a:lvl4pPr marL="2438339" lvl="3" indent="-423323" algn="l" rtl="0">
              <a:lnSpc>
                <a:spcPct val="100000"/>
              </a:lnSpc>
              <a:spcBef>
                <a:spcPts val="533"/>
              </a:spcBef>
              <a:spcAft>
                <a:spcPts val="0"/>
              </a:spcAft>
              <a:buClr>
                <a:srgbClr val="FFFFFF"/>
              </a:buClr>
              <a:buSzPts val="1400"/>
              <a:buChar char="●"/>
              <a:defRPr sz="2400"/>
            </a:lvl4pPr>
            <a:lvl5pPr marL="3047924" lvl="4" indent="-423323" algn="l" rtl="0">
              <a:lnSpc>
                <a:spcPct val="100000"/>
              </a:lnSpc>
              <a:spcBef>
                <a:spcPts val="533"/>
              </a:spcBef>
              <a:spcAft>
                <a:spcPts val="0"/>
              </a:spcAft>
              <a:buClr>
                <a:srgbClr val="FFFFFF"/>
              </a:buClr>
              <a:buSzPts val="1400"/>
              <a:buChar char="○"/>
              <a:defRPr sz="2400"/>
            </a:lvl5pPr>
            <a:lvl6pPr marL="3657509" lvl="5" indent="-423323" algn="l" rtl="0">
              <a:lnSpc>
                <a:spcPct val="100000"/>
              </a:lnSpc>
              <a:spcBef>
                <a:spcPts val="533"/>
              </a:spcBef>
              <a:spcAft>
                <a:spcPts val="0"/>
              </a:spcAft>
              <a:buClr>
                <a:srgbClr val="FFFFFF"/>
              </a:buClr>
              <a:buSzPts val="1400"/>
              <a:buChar char="■"/>
              <a:defRPr sz="2400"/>
            </a:lvl6pPr>
            <a:lvl7pPr marL="4267093" lvl="6" indent="-423323" algn="l" rtl="0">
              <a:lnSpc>
                <a:spcPct val="100000"/>
              </a:lnSpc>
              <a:spcBef>
                <a:spcPts val="533"/>
              </a:spcBef>
              <a:spcAft>
                <a:spcPts val="0"/>
              </a:spcAft>
              <a:buClr>
                <a:srgbClr val="FFFFFF"/>
              </a:buClr>
              <a:buSzPts val="1400"/>
              <a:buChar char="●"/>
              <a:defRPr sz="2400"/>
            </a:lvl7pPr>
            <a:lvl8pPr marL="4876678" lvl="7" indent="-423323" algn="l" rtl="0">
              <a:lnSpc>
                <a:spcPct val="100000"/>
              </a:lnSpc>
              <a:spcBef>
                <a:spcPts val="533"/>
              </a:spcBef>
              <a:spcAft>
                <a:spcPts val="0"/>
              </a:spcAft>
              <a:buClr>
                <a:srgbClr val="FFFFFF"/>
              </a:buClr>
              <a:buSzPts val="1400"/>
              <a:buChar char="○"/>
              <a:defRPr sz="2400"/>
            </a:lvl8pPr>
            <a:lvl9pPr marL="5486263" lvl="8" indent="-423323" algn="l" rtl="0">
              <a:lnSpc>
                <a:spcPct val="100000"/>
              </a:lnSpc>
              <a:spcBef>
                <a:spcPts val="533"/>
              </a:spcBef>
              <a:spcAft>
                <a:spcPts val="533"/>
              </a:spcAft>
              <a:buClr>
                <a:srgbClr val="FFFFFF"/>
              </a:buClr>
              <a:buSzPts val="1400"/>
              <a:buChar char="■"/>
              <a:defRPr sz="2400"/>
            </a:lvl9pPr>
          </a:lstStyle>
          <a:p>
            <a:pPr lvl="0"/>
            <a:r>
              <a:rPr lang="es-ES"/>
              <a:t>Haga clic para modificar los estilos de texto del patrón</a:t>
            </a:r>
          </a:p>
        </p:txBody>
      </p:sp>
      <p:sp>
        <p:nvSpPr>
          <p:cNvPr id="2514" name="Google Shape;2514;p126"/>
          <p:cNvSpPr txBox="1">
            <a:spLocks noGrp="1"/>
          </p:cNvSpPr>
          <p:nvPr>
            <p:ph type="title"/>
          </p:nvPr>
        </p:nvSpPr>
        <p:spPr>
          <a:xfrm>
            <a:off x="609600" y="304800"/>
            <a:ext cx="10972800" cy="11980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Char char="●"/>
              <a:defRPr sz="4000"/>
            </a:lvl1pPr>
            <a:lvl2pPr lvl="1" algn="l" rtl="0">
              <a:lnSpc>
                <a:spcPct val="100000"/>
              </a:lnSpc>
              <a:spcBef>
                <a:spcPts val="0"/>
              </a:spcBef>
              <a:spcAft>
                <a:spcPts val="0"/>
              </a:spcAft>
              <a:buClr>
                <a:srgbClr val="FFFFFF"/>
              </a:buClr>
              <a:buSzPts val="4000"/>
              <a:buChar char="○"/>
              <a:defRPr sz="5333"/>
            </a:lvl2pPr>
            <a:lvl3pPr lvl="2" algn="l" rtl="0">
              <a:lnSpc>
                <a:spcPct val="100000"/>
              </a:lnSpc>
              <a:spcBef>
                <a:spcPts val="0"/>
              </a:spcBef>
              <a:spcAft>
                <a:spcPts val="0"/>
              </a:spcAft>
              <a:buClr>
                <a:srgbClr val="FFFFFF"/>
              </a:buClr>
              <a:buSzPts val="4000"/>
              <a:buChar char="■"/>
              <a:defRPr sz="5333"/>
            </a:lvl3pPr>
            <a:lvl4pPr lvl="3" algn="l" rtl="0">
              <a:lnSpc>
                <a:spcPct val="100000"/>
              </a:lnSpc>
              <a:spcBef>
                <a:spcPts val="0"/>
              </a:spcBef>
              <a:spcAft>
                <a:spcPts val="0"/>
              </a:spcAft>
              <a:buClr>
                <a:srgbClr val="FFFFFF"/>
              </a:buClr>
              <a:buSzPts val="4000"/>
              <a:buChar char="●"/>
              <a:defRPr sz="5333"/>
            </a:lvl4pPr>
            <a:lvl5pPr lvl="4" algn="l" rtl="0">
              <a:lnSpc>
                <a:spcPct val="100000"/>
              </a:lnSpc>
              <a:spcBef>
                <a:spcPts val="0"/>
              </a:spcBef>
              <a:spcAft>
                <a:spcPts val="0"/>
              </a:spcAft>
              <a:buClr>
                <a:srgbClr val="FFFFFF"/>
              </a:buClr>
              <a:buSzPts val="4000"/>
              <a:buChar char="○"/>
              <a:defRPr sz="5333"/>
            </a:lvl5pPr>
            <a:lvl6pPr lvl="5" algn="l" rtl="0">
              <a:lnSpc>
                <a:spcPct val="100000"/>
              </a:lnSpc>
              <a:spcBef>
                <a:spcPts val="0"/>
              </a:spcBef>
              <a:spcAft>
                <a:spcPts val="0"/>
              </a:spcAft>
              <a:buClr>
                <a:srgbClr val="FFFFFF"/>
              </a:buClr>
              <a:buSzPts val="4000"/>
              <a:buChar char="■"/>
              <a:defRPr sz="5333"/>
            </a:lvl6pPr>
            <a:lvl7pPr lvl="6" algn="l" rtl="0">
              <a:lnSpc>
                <a:spcPct val="100000"/>
              </a:lnSpc>
              <a:spcBef>
                <a:spcPts val="0"/>
              </a:spcBef>
              <a:spcAft>
                <a:spcPts val="0"/>
              </a:spcAft>
              <a:buClr>
                <a:srgbClr val="FFFFFF"/>
              </a:buClr>
              <a:buSzPts val="4000"/>
              <a:buChar char="●"/>
              <a:defRPr sz="5333"/>
            </a:lvl7pPr>
            <a:lvl8pPr lvl="7" algn="l" rtl="0">
              <a:lnSpc>
                <a:spcPct val="100000"/>
              </a:lnSpc>
              <a:spcBef>
                <a:spcPts val="0"/>
              </a:spcBef>
              <a:spcAft>
                <a:spcPts val="0"/>
              </a:spcAft>
              <a:buClr>
                <a:srgbClr val="FFFFFF"/>
              </a:buClr>
              <a:buSzPts val="4000"/>
              <a:buChar char="○"/>
              <a:defRPr sz="5333"/>
            </a:lvl8pPr>
            <a:lvl9pPr lvl="8" algn="l" rtl="0">
              <a:lnSpc>
                <a:spcPct val="100000"/>
              </a:lnSpc>
              <a:spcBef>
                <a:spcPts val="0"/>
              </a:spcBef>
              <a:spcAft>
                <a:spcPts val="0"/>
              </a:spcAft>
              <a:buClr>
                <a:srgbClr val="FFFFFF"/>
              </a:buClr>
              <a:buSzPts val="4000"/>
              <a:buChar char="■"/>
              <a:defRPr sz="5333"/>
            </a:lvl9pPr>
          </a:lstStyle>
          <a:p>
            <a:r>
              <a:rPr lang="es-ES"/>
              <a:t>Haga clic para modificar el estilo de título del patrón</a:t>
            </a:r>
            <a:endParaRPr/>
          </a:p>
        </p:txBody>
      </p:sp>
    </p:spTree>
    <p:extLst>
      <p:ext uri="{BB962C8B-B14F-4D97-AF65-F5344CB8AC3E}">
        <p14:creationId xmlns:p14="http://schemas.microsoft.com/office/powerpoint/2010/main" val="32245018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2">
  <p:cSld name="Blank 2">
    <p:bg>
      <p:bgPr>
        <a:solidFill>
          <a:srgbClr val="000000"/>
        </a:solidFill>
        <a:effectLst/>
      </p:bgPr>
    </p:bg>
    <p:spTree>
      <p:nvGrpSpPr>
        <p:cNvPr id="1" name="Shape 2515"/>
        <p:cNvGrpSpPr/>
        <p:nvPr/>
      </p:nvGrpSpPr>
      <p:grpSpPr>
        <a:xfrm>
          <a:off x="0" y="0"/>
          <a:ext cx="0" cy="0"/>
          <a:chOff x="0" y="0"/>
          <a:chExt cx="0" cy="0"/>
        </a:xfrm>
      </p:grpSpPr>
      <p:sp>
        <p:nvSpPr>
          <p:cNvPr id="2516" name="Google Shape;2516;p127"/>
          <p:cNvSpPr txBox="1">
            <a:spLocks noGrp="1"/>
          </p:cNvSpPr>
          <p:nvPr>
            <p:ph type="sldNum" idx="12"/>
          </p:nvPr>
        </p:nvSpPr>
        <p:spPr>
          <a:xfrm>
            <a:off x="5892800" y="6138725"/>
            <a:ext cx="2844800" cy="4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35530304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2517"/>
        <p:cNvGrpSpPr/>
        <p:nvPr/>
      </p:nvGrpSpPr>
      <p:grpSpPr>
        <a:xfrm>
          <a:off x="0" y="0"/>
          <a:ext cx="0" cy="0"/>
          <a:chOff x="0" y="0"/>
          <a:chExt cx="0" cy="0"/>
        </a:xfrm>
      </p:grpSpPr>
      <p:sp>
        <p:nvSpPr>
          <p:cNvPr id="2518" name="Google Shape;2518;p128"/>
          <p:cNvSpPr txBox="1">
            <a:spLocks noGrp="1"/>
          </p:cNvSpPr>
          <p:nvPr>
            <p:ph type="body" idx="1"/>
          </p:nvPr>
        </p:nvSpPr>
        <p:spPr>
          <a:xfrm>
            <a:off x="635000" y="1428751"/>
            <a:ext cx="4762400" cy="4762400"/>
          </a:xfrm>
          <a:prstGeom prst="rect">
            <a:avLst/>
          </a:prstGeom>
          <a:noFill/>
          <a:ln>
            <a:noFill/>
          </a:ln>
        </p:spPr>
        <p:txBody>
          <a:bodyPr spcFirstLastPara="1" wrap="square" lIns="0" tIns="0" rIns="0" bIns="0" anchor="ctr" anchorCtr="0">
            <a:noAutofit/>
          </a:bodyPr>
          <a:lstStyle>
            <a:lvl1pPr marL="609585" lvl="0" indent="-474121" algn="l" rtl="0">
              <a:lnSpc>
                <a:spcPct val="100000"/>
              </a:lnSpc>
              <a:spcBef>
                <a:spcPts val="2267"/>
              </a:spcBef>
              <a:spcAft>
                <a:spcPts val="0"/>
              </a:spcAft>
              <a:buClr>
                <a:srgbClr val="FFFFFF"/>
              </a:buClr>
              <a:buSzPts val="2000"/>
              <a:buFont typeface="Helvetica Neue"/>
              <a:buChar char="•"/>
              <a:defRPr sz="3467"/>
            </a:lvl1pPr>
            <a:lvl2pPr marL="1219170" lvl="1" indent="-474121" algn="l" rtl="0">
              <a:lnSpc>
                <a:spcPct val="100000"/>
              </a:lnSpc>
              <a:spcBef>
                <a:spcPts val="2267"/>
              </a:spcBef>
              <a:spcAft>
                <a:spcPts val="0"/>
              </a:spcAft>
              <a:buClr>
                <a:srgbClr val="FFFFFF"/>
              </a:buClr>
              <a:buSzPts val="2000"/>
              <a:buFont typeface="Helvetica Neue"/>
              <a:buChar char="-"/>
              <a:defRPr sz="3467"/>
            </a:lvl2pPr>
            <a:lvl3pPr marL="1828754" lvl="2" indent="-474121" algn="l" rtl="0">
              <a:lnSpc>
                <a:spcPct val="100000"/>
              </a:lnSpc>
              <a:spcBef>
                <a:spcPts val="2267"/>
              </a:spcBef>
              <a:spcAft>
                <a:spcPts val="0"/>
              </a:spcAft>
              <a:buClr>
                <a:srgbClr val="FFFFFF"/>
              </a:buClr>
              <a:buSzPts val="2000"/>
              <a:buFont typeface="Helvetica Neue"/>
              <a:buChar char="-"/>
              <a:defRPr sz="3467"/>
            </a:lvl3pPr>
            <a:lvl4pPr marL="2438339" lvl="3" indent="-474121" algn="l" rtl="0">
              <a:lnSpc>
                <a:spcPct val="100000"/>
              </a:lnSpc>
              <a:spcBef>
                <a:spcPts val="2267"/>
              </a:spcBef>
              <a:spcAft>
                <a:spcPts val="0"/>
              </a:spcAft>
              <a:buClr>
                <a:srgbClr val="FFFFFF"/>
              </a:buClr>
              <a:buSzPts val="2000"/>
              <a:buFont typeface="Helvetica Neue"/>
              <a:buChar char="-"/>
              <a:defRPr sz="3467"/>
            </a:lvl4pPr>
            <a:lvl5pPr marL="3047924" lvl="4" indent="-474121" algn="l" rtl="0">
              <a:lnSpc>
                <a:spcPct val="100000"/>
              </a:lnSpc>
              <a:spcBef>
                <a:spcPts val="2267"/>
              </a:spcBef>
              <a:spcAft>
                <a:spcPts val="0"/>
              </a:spcAft>
              <a:buClr>
                <a:srgbClr val="FFFFFF"/>
              </a:buClr>
              <a:buSzPts val="2000"/>
              <a:buFont typeface="Helvetica Neue"/>
              <a:buChar char="-"/>
              <a:defRPr sz="3467"/>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pPr lvl="0"/>
            <a:r>
              <a:rPr lang="es-ES"/>
              <a:t>Haga clic para modificar los estilos de texto del patrón</a:t>
            </a:r>
          </a:p>
        </p:txBody>
      </p:sp>
      <p:sp>
        <p:nvSpPr>
          <p:cNvPr id="2519" name="Google Shape;2519;p128"/>
          <p:cNvSpPr>
            <a:spLocks noGrp="1"/>
          </p:cNvSpPr>
          <p:nvPr>
            <p:ph type="pic" idx="2"/>
          </p:nvPr>
        </p:nvSpPr>
        <p:spPr>
          <a:xfrm>
            <a:off x="5461000" y="127000"/>
            <a:ext cx="9061600" cy="6858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2267"/>
              </a:spcBef>
              <a:spcAft>
                <a:spcPts val="0"/>
              </a:spcAft>
              <a:buClr>
                <a:srgbClr val="FFFFFF"/>
              </a:buClr>
              <a:buSzPts val="1700"/>
              <a:buFont typeface="Helvetica Neue"/>
              <a:buChar char="•"/>
              <a:defRPr sz="3067" b="0" i="0" u="none" strike="noStrike" cap="none">
                <a:solidFill>
                  <a:srgbClr val="FFFFFF"/>
                </a:solidFill>
                <a:latin typeface="Helvetica Neue"/>
                <a:ea typeface="Helvetica Neue"/>
                <a:cs typeface="Helvetica Neue"/>
                <a:sym typeface="Helvetica Neue"/>
              </a:defRPr>
            </a:lvl9pPr>
          </a:lstStyle>
          <a:p>
            <a:r>
              <a:rPr lang="es-ES"/>
              <a:t>Haga clic en el icono para agregar una imagen</a:t>
            </a:r>
            <a:endParaRPr/>
          </a:p>
        </p:txBody>
      </p:sp>
      <p:sp>
        <p:nvSpPr>
          <p:cNvPr id="2520" name="Google Shape;2520;p128"/>
          <p:cNvSpPr txBox="1">
            <a:spLocks noGrp="1"/>
          </p:cNvSpPr>
          <p:nvPr>
            <p:ph type="body" idx="3"/>
          </p:nvPr>
        </p:nvSpPr>
        <p:spPr>
          <a:xfrm>
            <a:off x="618405" y="494460"/>
            <a:ext cx="6898000" cy="2176800"/>
          </a:xfrm>
          <a:prstGeom prst="rect">
            <a:avLst/>
          </a:prstGeom>
          <a:noFill/>
          <a:ln>
            <a:noFill/>
          </a:ln>
        </p:spPr>
        <p:txBody>
          <a:bodyPr spcFirstLastPara="1" wrap="square" lIns="25100" tIns="25100" rIns="25100" bIns="25100" anchor="t" anchorCtr="0">
            <a:noAutofit/>
          </a:bodyPr>
          <a:lstStyle>
            <a:lvl1pPr marL="609585" lvl="0" indent="-304792" algn="l" rtl="0">
              <a:lnSpc>
                <a:spcPct val="100000"/>
              </a:lnSpc>
              <a:spcBef>
                <a:spcPts val="0"/>
              </a:spcBef>
              <a:spcAft>
                <a:spcPts val="0"/>
              </a:spcAft>
              <a:buClr>
                <a:srgbClr val="FFFFFF"/>
              </a:buClr>
              <a:buSzPts val="3800"/>
              <a:buFont typeface="Helvetica Neue"/>
              <a:buNone/>
              <a:defRPr sz="5067" b="1"/>
            </a:lvl1pPr>
            <a:lvl2pPr marL="1219170" lvl="1" indent="-347125" algn="l" rtl="0">
              <a:lnSpc>
                <a:spcPct val="100000"/>
              </a:lnSpc>
              <a:spcBef>
                <a:spcPts val="2267"/>
              </a:spcBef>
              <a:spcAft>
                <a:spcPts val="0"/>
              </a:spcAft>
              <a:buClr>
                <a:srgbClr val="FFFFFF"/>
              </a:buClr>
              <a:buSzPts val="500"/>
              <a:buChar char="•"/>
              <a:defRPr/>
            </a:lvl2pPr>
            <a:lvl3pPr marL="1828754" lvl="2" indent="-347125" algn="l" rtl="0">
              <a:lnSpc>
                <a:spcPct val="100000"/>
              </a:lnSpc>
              <a:spcBef>
                <a:spcPts val="2267"/>
              </a:spcBef>
              <a:spcAft>
                <a:spcPts val="0"/>
              </a:spcAft>
              <a:buClr>
                <a:srgbClr val="FFFFFF"/>
              </a:buClr>
              <a:buSzPts val="500"/>
              <a:buChar char="•"/>
              <a:defRPr/>
            </a:lvl3pPr>
            <a:lvl4pPr marL="2438339" lvl="3" indent="-347125" algn="l" rtl="0">
              <a:lnSpc>
                <a:spcPct val="100000"/>
              </a:lnSpc>
              <a:spcBef>
                <a:spcPts val="2267"/>
              </a:spcBef>
              <a:spcAft>
                <a:spcPts val="0"/>
              </a:spcAft>
              <a:buClr>
                <a:srgbClr val="FFFFFF"/>
              </a:buClr>
              <a:buSzPts val="500"/>
              <a:buChar char="•"/>
              <a:defRPr/>
            </a:lvl4pPr>
            <a:lvl5pPr marL="3047924" lvl="4" indent="-347125" algn="l" rtl="0">
              <a:lnSpc>
                <a:spcPct val="100000"/>
              </a:lnSpc>
              <a:spcBef>
                <a:spcPts val="2267"/>
              </a:spcBef>
              <a:spcAft>
                <a:spcPts val="0"/>
              </a:spcAft>
              <a:buClr>
                <a:srgbClr val="FFFFFF"/>
              </a:buClr>
              <a:buSzPts val="500"/>
              <a:buChar char="•"/>
              <a:defRPr/>
            </a:lvl5pPr>
            <a:lvl6pPr marL="3657509" lvl="5" indent="-347125" algn="l" rtl="0">
              <a:lnSpc>
                <a:spcPct val="100000"/>
              </a:lnSpc>
              <a:spcBef>
                <a:spcPts val="2267"/>
              </a:spcBef>
              <a:spcAft>
                <a:spcPts val="0"/>
              </a:spcAft>
              <a:buClr>
                <a:srgbClr val="FFFFFF"/>
              </a:buClr>
              <a:buSzPts val="500"/>
              <a:buChar char="•"/>
              <a:defRPr/>
            </a:lvl6pPr>
            <a:lvl7pPr marL="4267093" lvl="6" indent="-347125" algn="l" rtl="0">
              <a:lnSpc>
                <a:spcPct val="100000"/>
              </a:lnSpc>
              <a:spcBef>
                <a:spcPts val="2267"/>
              </a:spcBef>
              <a:spcAft>
                <a:spcPts val="0"/>
              </a:spcAft>
              <a:buClr>
                <a:srgbClr val="FFFFFF"/>
              </a:buClr>
              <a:buSzPts val="500"/>
              <a:buChar char="•"/>
              <a:defRPr/>
            </a:lvl7pPr>
            <a:lvl8pPr marL="4876678" lvl="7" indent="-347125" algn="l" rtl="0">
              <a:lnSpc>
                <a:spcPct val="100000"/>
              </a:lnSpc>
              <a:spcBef>
                <a:spcPts val="2267"/>
              </a:spcBef>
              <a:spcAft>
                <a:spcPts val="0"/>
              </a:spcAft>
              <a:buClr>
                <a:srgbClr val="FFFFFF"/>
              </a:buClr>
              <a:buSzPts val="500"/>
              <a:buChar char="•"/>
              <a:defRPr/>
            </a:lvl8pPr>
            <a:lvl9pPr marL="5486263" lvl="8" indent="-347125" algn="l" rtl="0">
              <a:lnSpc>
                <a:spcPct val="100000"/>
              </a:lnSpc>
              <a:spcBef>
                <a:spcPts val="2267"/>
              </a:spcBef>
              <a:spcAft>
                <a:spcPts val="0"/>
              </a:spcAft>
              <a:buClr>
                <a:srgbClr val="FFFFFF"/>
              </a:buClr>
              <a:buSzPts val="500"/>
              <a:buChar char="•"/>
              <a:defRPr/>
            </a:lvl9pPr>
          </a:lstStyle>
          <a:p>
            <a:pPr lvl="0"/>
            <a:r>
              <a:rPr lang="es-ES"/>
              <a:t>Haga clic para modificar los estilos de texto del patrón</a:t>
            </a:r>
          </a:p>
        </p:txBody>
      </p:sp>
      <p:sp>
        <p:nvSpPr>
          <p:cNvPr id="2521" name="Google Shape;2521;p128"/>
          <p:cNvSpPr txBox="1">
            <a:spLocks noGrp="1"/>
          </p:cNvSpPr>
          <p:nvPr>
            <p:ph type="sldNum" idx="12"/>
          </p:nvPr>
        </p:nvSpPr>
        <p:spPr>
          <a:xfrm>
            <a:off x="5977457" y="6313011"/>
            <a:ext cx="228800" cy="232000"/>
          </a:xfrm>
          <a:prstGeom prst="rect">
            <a:avLst/>
          </a:prstGeom>
          <a:noFill/>
          <a:ln>
            <a:noFill/>
          </a:ln>
        </p:spPr>
        <p:txBody>
          <a:bodyPr spcFirstLastPara="1" wrap="square" lIns="25100" tIns="25100" rIns="25100" bIns="25100" anchor="t" anchorCtr="0">
            <a:noAutofit/>
          </a:bodyPr>
          <a:lstStyle>
            <a:lvl1pPr marL="0" marR="0" lvl="0"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800"/>
              <a:buFont typeface="Helvetica Neue"/>
              <a:buNone/>
              <a:defRPr sz="1067" b="0" i="0" u="none" strike="noStrike" cap="none">
                <a:solidFill>
                  <a:srgbClr val="000000"/>
                </a:solidFill>
                <a:latin typeface="Helvetica Neue"/>
                <a:ea typeface="Helvetica Neue"/>
                <a:cs typeface="Helvetica Neue"/>
                <a:sym typeface="Helvetica Neue"/>
              </a:defRPr>
            </a:lvl9pPr>
          </a:lstStyle>
          <a:p>
            <a:fld id="{75CFF30F-A936-40CA-910E-AFF3D10DBFC0}" type="slidenum">
              <a:rPr lang="es-MX" smtClean="0"/>
              <a:t>‹#›</a:t>
            </a:fld>
            <a:endParaRPr lang="es-MX"/>
          </a:p>
        </p:txBody>
      </p:sp>
    </p:spTree>
    <p:extLst>
      <p:ext uri="{BB962C8B-B14F-4D97-AF65-F5344CB8AC3E}">
        <p14:creationId xmlns:p14="http://schemas.microsoft.com/office/powerpoint/2010/main" val="14827560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962A121-31DD-4665-9226-A312FB3CF95B}" type="datetimeFigureOut">
              <a:rPr lang="es-MX" smtClean="0"/>
              <a:t>16/01/2023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5CFF30F-A936-40CA-910E-AFF3D10DBFC0}" type="slidenum">
              <a:rPr lang="es-MX" smtClean="0"/>
              <a:t>‹#›</a:t>
            </a:fld>
            <a:endParaRPr lang="es-MX"/>
          </a:p>
        </p:txBody>
      </p:sp>
    </p:spTree>
    <p:extLst>
      <p:ext uri="{BB962C8B-B14F-4D97-AF65-F5344CB8AC3E}">
        <p14:creationId xmlns:p14="http://schemas.microsoft.com/office/powerpoint/2010/main" val="38355599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962A121-31DD-4665-9226-A312FB3CF95B}" type="datetimeFigureOut">
              <a:rPr lang="es-MX" smtClean="0"/>
              <a:t>16/01/2023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75CFF30F-A936-40CA-910E-AFF3D10DBFC0}" type="slidenum">
              <a:rPr lang="es-MX" smtClean="0"/>
              <a:t>‹#›</a:t>
            </a:fld>
            <a:endParaRPr lang="es-MX"/>
          </a:p>
        </p:txBody>
      </p:sp>
    </p:spTree>
    <p:extLst>
      <p:ext uri="{BB962C8B-B14F-4D97-AF65-F5344CB8AC3E}">
        <p14:creationId xmlns:p14="http://schemas.microsoft.com/office/powerpoint/2010/main" val="7782849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05. Template instructions (Icon Instructions)" preserve="1">
  <p:cSld name="105. Template instructions (Icon Instructions)">
    <p:spTree>
      <p:nvGrpSpPr>
        <p:cNvPr id="1" name="Shape 2542"/>
        <p:cNvGrpSpPr/>
        <p:nvPr/>
      </p:nvGrpSpPr>
      <p:grpSpPr>
        <a:xfrm>
          <a:off x="0" y="0"/>
          <a:ext cx="0" cy="0"/>
          <a:chOff x="0" y="0"/>
          <a:chExt cx="0" cy="0"/>
        </a:xfrm>
      </p:grpSpPr>
      <p:pic>
        <p:nvPicPr>
          <p:cNvPr id="2543" name="Google Shape;2543;p131"/>
          <p:cNvPicPr preferRelativeResize="0"/>
          <p:nvPr/>
        </p:nvPicPr>
        <p:blipFill rotWithShape="1">
          <a:blip r:embed="rId2">
            <a:alphaModFix/>
          </a:blip>
          <a:srcRect l="1889" r="29888"/>
          <a:stretch/>
        </p:blipFill>
        <p:spPr>
          <a:xfrm>
            <a:off x="1102359" y="1693205"/>
            <a:ext cx="2972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44" name="Google Shape;2544;p131"/>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Icon</a:t>
            </a:r>
            <a:r>
              <a:rPr lang="en" sz="4800" b="1" i="0" u="none" strike="noStrike" cap="none">
                <a:solidFill>
                  <a:srgbClr val="F0F6FC"/>
                </a:solidFill>
              </a:rPr>
              <a:t> instructions</a:t>
            </a:r>
            <a:endParaRPr sz="4800" b="1"/>
          </a:p>
        </p:txBody>
      </p:sp>
      <p:sp>
        <p:nvSpPr>
          <p:cNvPr id="2545" name="Google Shape;2545;p131"/>
          <p:cNvSpPr txBox="1"/>
          <p:nvPr/>
        </p:nvSpPr>
        <p:spPr>
          <a:xfrm>
            <a:off x="6369427" y="4478794"/>
            <a:ext cx="26652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Large circle (1.5”)</a:t>
            </a:r>
            <a:endParaRPr sz="2133"/>
          </a:p>
        </p:txBody>
      </p:sp>
      <p:sp>
        <p:nvSpPr>
          <p:cNvPr id="2546" name="Google Shape;2546;p131"/>
          <p:cNvSpPr txBox="1"/>
          <p:nvPr/>
        </p:nvSpPr>
        <p:spPr>
          <a:xfrm>
            <a:off x="6369433" y="4884000"/>
            <a:ext cx="5087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rgbClr val="8B949E"/>
                </a:solidFill>
              </a:rPr>
              <a:t>When you see the large circle, find a </a:t>
            </a:r>
            <a:br>
              <a:rPr lang="en" sz="1867">
                <a:solidFill>
                  <a:srgbClr val="8B949E"/>
                </a:solidFill>
              </a:rPr>
            </a:br>
            <a:r>
              <a:rPr lang="en" sz="1867">
                <a:solidFill>
                  <a:schemeClr val="lt1"/>
                </a:solidFill>
              </a:rPr>
              <a:t>GitHub icon </a:t>
            </a:r>
            <a:r>
              <a:rPr lang="en" sz="1867">
                <a:solidFill>
                  <a:schemeClr val="dk2"/>
                </a:solidFill>
              </a:rPr>
              <a:t>from the GitHub icon pages</a:t>
            </a:r>
            <a:r>
              <a:rPr lang="en" sz="1867">
                <a:solidFill>
                  <a:srgbClr val="8B949E"/>
                </a:solidFill>
              </a:rPr>
              <a:t> and copy/paste into the center of the circle. </a:t>
            </a:r>
            <a:br>
              <a:rPr lang="en" sz="1867">
                <a:solidFill>
                  <a:srgbClr val="8B949E"/>
                </a:solidFill>
              </a:rPr>
            </a:br>
            <a:r>
              <a:rPr lang="en" sz="1867">
                <a:solidFill>
                  <a:srgbClr val="8B949E"/>
                </a:solidFill>
              </a:rPr>
              <a:t>No need to resize.</a:t>
            </a:r>
            <a:endParaRPr sz="1867">
              <a:solidFill>
                <a:srgbClr val="8B949E"/>
              </a:solidFill>
            </a:endParaRPr>
          </a:p>
        </p:txBody>
      </p:sp>
      <p:sp>
        <p:nvSpPr>
          <p:cNvPr id="2547" name="Google Shape;2547;p131"/>
          <p:cNvSpPr txBox="1"/>
          <p:nvPr/>
        </p:nvSpPr>
        <p:spPr>
          <a:xfrm>
            <a:off x="1108368" y="4478794"/>
            <a:ext cx="29600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Small circle (0.6”)</a:t>
            </a:r>
            <a:endParaRPr sz="2133">
              <a:solidFill>
                <a:schemeClr val="lt1"/>
              </a:solidFill>
            </a:endParaRPr>
          </a:p>
        </p:txBody>
      </p:sp>
      <p:sp>
        <p:nvSpPr>
          <p:cNvPr id="2548" name="Google Shape;2548;p131"/>
          <p:cNvSpPr txBox="1"/>
          <p:nvPr/>
        </p:nvSpPr>
        <p:spPr>
          <a:xfrm>
            <a:off x="1102367" y="4884000"/>
            <a:ext cx="43492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rgbClr val="8B949E"/>
                </a:solidFill>
              </a:rPr>
              <a:t>When you see the small circle, find an </a:t>
            </a:r>
            <a:r>
              <a:rPr lang="en" sz="1867">
                <a:solidFill>
                  <a:schemeClr val="lt1"/>
                </a:solidFill>
              </a:rPr>
              <a:t>Octicon</a:t>
            </a:r>
            <a:r>
              <a:rPr lang="en" sz="1867">
                <a:solidFill>
                  <a:srgbClr val="8B949E"/>
                </a:solidFill>
              </a:rPr>
              <a:t> from the Octicon pages and copy/paste into the center of the circle. No need to resize. </a:t>
            </a:r>
            <a:endParaRPr sz="1867">
              <a:solidFill>
                <a:srgbClr val="8B949E"/>
              </a:solidFill>
            </a:endParaRPr>
          </a:p>
        </p:txBody>
      </p:sp>
      <p:sp>
        <p:nvSpPr>
          <p:cNvPr id="2549" name="Google Shape;2549;p131"/>
          <p:cNvSpPr/>
          <p:nvPr/>
        </p:nvSpPr>
        <p:spPr>
          <a:xfrm>
            <a:off x="9687329" y="201417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50" name="Google Shape;2550;p131"/>
          <p:cNvSpPr/>
          <p:nvPr/>
        </p:nvSpPr>
        <p:spPr>
          <a:xfrm>
            <a:off x="4417748" y="25749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51" name="Google Shape;2551;p131"/>
          <p:cNvPicPr preferRelativeResize="0"/>
          <p:nvPr/>
        </p:nvPicPr>
        <p:blipFill rotWithShape="1">
          <a:blip r:embed="rId3">
            <a:alphaModFix/>
          </a:blip>
          <a:srcRect l="1454" r="26197"/>
          <a:stretch/>
        </p:blipFill>
        <p:spPr>
          <a:xfrm>
            <a:off x="6369425" y="1680972"/>
            <a:ext cx="2972000" cy="24952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2552" name="Google Shape;2552;p131"/>
          <p:cNvPicPr preferRelativeResize="0"/>
          <p:nvPr/>
        </p:nvPicPr>
        <p:blipFill rotWithShape="1">
          <a:blip r:embed="rId4">
            <a:alphaModFix/>
          </a:blip>
          <a:srcRect/>
          <a:stretch/>
        </p:blipFill>
        <p:spPr>
          <a:xfrm>
            <a:off x="4615553" y="2772790"/>
            <a:ext cx="335964" cy="336013"/>
          </a:xfrm>
          <a:prstGeom prst="rect">
            <a:avLst/>
          </a:prstGeom>
          <a:noFill/>
          <a:ln>
            <a:noFill/>
          </a:ln>
        </p:spPr>
      </p:pic>
      <p:pic>
        <p:nvPicPr>
          <p:cNvPr id="2553" name="Google Shape;2553;p131"/>
          <p:cNvPicPr preferRelativeResize="0"/>
          <p:nvPr/>
        </p:nvPicPr>
        <p:blipFill rotWithShape="1">
          <a:blip r:embed="rId5">
            <a:alphaModFix/>
          </a:blip>
          <a:srcRect/>
          <a:stretch/>
        </p:blipFill>
        <p:spPr>
          <a:xfrm>
            <a:off x="10090313" y="2426436"/>
            <a:ext cx="1022855" cy="1028701"/>
          </a:xfrm>
          <a:prstGeom prst="rect">
            <a:avLst/>
          </a:prstGeom>
          <a:noFill/>
          <a:ln>
            <a:noFill/>
          </a:ln>
        </p:spPr>
      </p:pic>
      <p:sp>
        <p:nvSpPr>
          <p:cNvPr id="2554" name="Google Shape;2554;p131"/>
          <p:cNvSpPr/>
          <p:nvPr/>
        </p:nvSpPr>
        <p:spPr>
          <a:xfrm>
            <a:off x="1102367" y="2082800"/>
            <a:ext cx="475600" cy="657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5" name="Google Shape;2555;p131"/>
          <p:cNvSpPr/>
          <p:nvPr/>
        </p:nvSpPr>
        <p:spPr>
          <a:xfrm>
            <a:off x="6369433" y="2695567"/>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6" name="Google Shape;2556;p131"/>
          <p:cNvSpPr/>
          <p:nvPr/>
        </p:nvSpPr>
        <p:spPr>
          <a:xfrm>
            <a:off x="7157900" y="2159000"/>
            <a:ext cx="2183600" cy="1684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57" name="Google Shape;2557;p131"/>
          <p:cNvSpPr/>
          <p:nvPr/>
        </p:nvSpPr>
        <p:spPr>
          <a:xfrm>
            <a:off x="1906067" y="2159000"/>
            <a:ext cx="2183600" cy="18288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10218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One Speaker_3">
  <p:cSld name="9. One Speaker_3">
    <p:bg>
      <p:bgPr>
        <a:gradFill>
          <a:gsLst>
            <a:gs pos="0">
              <a:srgbClr val="A371F7"/>
            </a:gs>
            <a:gs pos="56000">
              <a:srgbClr val="388BFD"/>
            </a:gs>
            <a:gs pos="100000">
              <a:srgbClr val="2A9D9A"/>
            </a:gs>
          </a:gsLst>
          <a:lin ang="18900000" scaled="0"/>
        </a:gradFill>
        <a:effectLst/>
      </p:bgPr>
    </p:bg>
    <p:spTree>
      <p:nvGrpSpPr>
        <p:cNvPr id="1" name="Shape 122"/>
        <p:cNvGrpSpPr/>
        <p:nvPr/>
      </p:nvGrpSpPr>
      <p:grpSpPr>
        <a:xfrm>
          <a:off x="0" y="0"/>
          <a:ext cx="0" cy="0"/>
          <a:chOff x="0" y="0"/>
          <a:chExt cx="0" cy="0"/>
        </a:xfrm>
      </p:grpSpPr>
      <p:sp>
        <p:nvSpPr>
          <p:cNvPr id="123" name="Google Shape;123;p14"/>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4" name="Google Shape;124;p14"/>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25" name="Google Shape;125;p14"/>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26" name="Google Shape;126;p14"/>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41256892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06. Template instructions (Icon Instructions) 1" preserve="1">
  <p:cSld name="106. Template instructions (Icon Instructions) 1">
    <p:spTree>
      <p:nvGrpSpPr>
        <p:cNvPr id="1" name="Shape 2558"/>
        <p:cNvGrpSpPr/>
        <p:nvPr/>
      </p:nvGrpSpPr>
      <p:grpSpPr>
        <a:xfrm>
          <a:off x="0" y="0"/>
          <a:ext cx="0" cy="0"/>
          <a:chOff x="0" y="0"/>
          <a:chExt cx="0" cy="0"/>
        </a:xfrm>
      </p:grpSpPr>
      <p:sp>
        <p:nvSpPr>
          <p:cNvPr id="2559" name="Google Shape;2559;p132"/>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Shape</a:t>
            </a:r>
            <a:r>
              <a:rPr lang="en" sz="4800" b="1" i="0" u="none" strike="noStrike" cap="none">
                <a:solidFill>
                  <a:srgbClr val="F0F6FC"/>
                </a:solidFill>
              </a:rPr>
              <a:t> instructions</a:t>
            </a:r>
            <a:endParaRPr sz="4800" b="1"/>
          </a:p>
        </p:txBody>
      </p:sp>
      <p:sp>
        <p:nvSpPr>
          <p:cNvPr id="2560" name="Google Shape;2560;p132"/>
          <p:cNvSpPr txBox="1"/>
          <p:nvPr/>
        </p:nvSpPr>
        <p:spPr>
          <a:xfrm>
            <a:off x="1075433" y="4744300"/>
            <a:ext cx="3140800" cy="120058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rPr>
              <a:t>When creating rounded corner rectangles, lines, </a:t>
            </a:r>
            <a:br>
              <a:rPr lang="en" sz="1867">
                <a:solidFill>
                  <a:schemeClr val="dk2"/>
                </a:solidFill>
              </a:rPr>
            </a:br>
            <a:r>
              <a:rPr lang="en" sz="1867">
                <a:solidFill>
                  <a:schemeClr val="dk2"/>
                </a:solidFill>
              </a:rPr>
              <a:t>or circles, </a:t>
            </a:r>
            <a:r>
              <a:rPr lang="en" sz="1867">
                <a:solidFill>
                  <a:schemeClr val="lt1"/>
                </a:solidFill>
              </a:rPr>
              <a:t>all line widths or outlines should be 2px </a:t>
            </a:r>
            <a:endParaRPr sz="1867">
              <a:solidFill>
                <a:schemeClr val="lt1"/>
              </a:solidFill>
            </a:endParaRPr>
          </a:p>
        </p:txBody>
      </p:sp>
      <p:sp>
        <p:nvSpPr>
          <p:cNvPr id="2561" name="Google Shape;2561;p132"/>
          <p:cNvSpPr/>
          <p:nvPr/>
        </p:nvSpPr>
        <p:spPr>
          <a:xfrm>
            <a:off x="4549363" y="1737279"/>
            <a:ext cx="1828800" cy="18288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62" name="Google Shape;2562;p132"/>
          <p:cNvSpPr/>
          <p:nvPr/>
        </p:nvSpPr>
        <p:spPr>
          <a:xfrm>
            <a:off x="6796115" y="2834452"/>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2563" name="Google Shape;2563;p132"/>
          <p:cNvPicPr preferRelativeResize="0"/>
          <p:nvPr/>
        </p:nvPicPr>
        <p:blipFill rotWithShape="1">
          <a:blip r:embed="rId2">
            <a:alphaModFix/>
          </a:blip>
          <a:srcRect b="8583"/>
          <a:stretch/>
        </p:blipFill>
        <p:spPr>
          <a:xfrm>
            <a:off x="1114825" y="1769872"/>
            <a:ext cx="3048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564" name="Google Shape;2564;p132"/>
          <p:cNvSpPr/>
          <p:nvPr/>
        </p:nvSpPr>
        <p:spPr>
          <a:xfrm>
            <a:off x="1903300" y="1769867"/>
            <a:ext cx="731600" cy="731600"/>
          </a:xfrm>
          <a:prstGeom prst="roundRect">
            <a:avLst>
              <a:gd name="adj" fmla="val 8980"/>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565" name="Google Shape;2565;p132"/>
          <p:cNvSpPr txBox="1"/>
          <p:nvPr/>
        </p:nvSpPr>
        <p:spPr>
          <a:xfrm>
            <a:off x="4650967" y="4744300"/>
            <a:ext cx="6570800" cy="1487908"/>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1867">
                <a:solidFill>
                  <a:schemeClr val="dk2"/>
                </a:solidFill>
              </a:rPr>
              <a:t>Either create your own shape and follow the shape instructions or </a:t>
            </a:r>
            <a:r>
              <a:rPr lang="en" sz="1867">
                <a:solidFill>
                  <a:schemeClr val="lt2"/>
                </a:solidFill>
              </a:rPr>
              <a:t>feel free to copy and paste from here! </a:t>
            </a:r>
            <a:br>
              <a:rPr lang="en" sz="1867">
                <a:solidFill>
                  <a:schemeClr val="lt2"/>
                </a:solidFill>
              </a:rPr>
            </a:br>
            <a:r>
              <a:rPr lang="en" sz="1867">
                <a:solidFill>
                  <a:schemeClr val="dk2"/>
                </a:solidFill>
              </a:rPr>
              <a:t>Click “Slide” then “Edit theme” and then copy and paste the intended shape. Click the “x” at the top right to exit </a:t>
            </a:r>
            <a:br>
              <a:rPr lang="en" sz="1867">
                <a:solidFill>
                  <a:schemeClr val="dk2"/>
                </a:solidFill>
              </a:rPr>
            </a:br>
            <a:r>
              <a:rPr lang="en" sz="1867">
                <a:solidFill>
                  <a:schemeClr val="dk2"/>
                </a:solidFill>
              </a:rPr>
              <a:t>theme and return to presentation view. </a:t>
            </a:r>
            <a:endParaRPr sz="1867">
              <a:solidFill>
                <a:schemeClr val="dk2"/>
              </a:solidFill>
            </a:endParaRPr>
          </a:p>
        </p:txBody>
      </p:sp>
      <p:sp>
        <p:nvSpPr>
          <p:cNvPr id="2566" name="Google Shape;2566;p132"/>
          <p:cNvSpPr/>
          <p:nvPr/>
        </p:nvSpPr>
        <p:spPr>
          <a:xfrm>
            <a:off x="8148833" y="1769867"/>
            <a:ext cx="3050800" cy="2495200"/>
          </a:xfrm>
          <a:prstGeom prst="roundRect">
            <a:avLst>
              <a:gd name="adj" fmla="val 5090"/>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67" name="Google Shape;2567;p132"/>
          <p:cNvSpPr txBox="1"/>
          <p:nvPr/>
        </p:nvSpPr>
        <p:spPr>
          <a:xfrm>
            <a:off x="4131160" y="3836660"/>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None/>
            </a:pPr>
            <a:r>
              <a:rPr lang="en" sz="2133">
                <a:solidFill>
                  <a:schemeClr val="lt1"/>
                </a:solidFill>
              </a:rPr>
              <a:t>Large circle </a:t>
            </a:r>
            <a:br>
              <a:rPr lang="en" sz="2133">
                <a:solidFill>
                  <a:schemeClr val="lt1"/>
                </a:solidFill>
              </a:rPr>
            </a:br>
            <a:r>
              <a:rPr lang="en" sz="2133">
                <a:solidFill>
                  <a:schemeClr val="lt1"/>
                </a:solidFill>
              </a:rPr>
              <a:t>(1.5”)</a:t>
            </a:r>
            <a:endParaRPr sz="2133"/>
          </a:p>
        </p:txBody>
      </p:sp>
      <p:sp>
        <p:nvSpPr>
          <p:cNvPr id="2568" name="Google Shape;2568;p132"/>
          <p:cNvSpPr txBox="1"/>
          <p:nvPr/>
        </p:nvSpPr>
        <p:spPr>
          <a:xfrm>
            <a:off x="5829293" y="3836660"/>
            <a:ext cx="2665200" cy="374400"/>
          </a:xfrm>
          <a:prstGeom prst="rect">
            <a:avLst/>
          </a:prstGeom>
          <a:noFill/>
          <a:ln>
            <a:noFill/>
          </a:ln>
        </p:spPr>
        <p:txBody>
          <a:bodyPr spcFirstLastPara="1" wrap="square" lIns="45700" tIns="22867" rIns="45700" bIns="22867" anchor="ctr" anchorCtr="0">
            <a:noAutofit/>
          </a:bodyPr>
          <a:lstStyle/>
          <a:p>
            <a:pPr marL="0" marR="0" lvl="0" indent="0" algn="ctr" rtl="0">
              <a:lnSpc>
                <a:spcPct val="100000"/>
              </a:lnSpc>
              <a:spcBef>
                <a:spcPts val="0"/>
              </a:spcBef>
              <a:spcAft>
                <a:spcPts val="0"/>
              </a:spcAft>
              <a:buNone/>
            </a:pPr>
            <a:r>
              <a:rPr lang="en" sz="2133">
                <a:solidFill>
                  <a:schemeClr val="lt1"/>
                </a:solidFill>
              </a:rPr>
              <a:t>Small circle </a:t>
            </a:r>
            <a:br>
              <a:rPr lang="en" sz="2133">
                <a:solidFill>
                  <a:schemeClr val="lt1"/>
                </a:solidFill>
              </a:rPr>
            </a:br>
            <a:r>
              <a:rPr lang="en" sz="2133">
                <a:solidFill>
                  <a:schemeClr val="lt1"/>
                </a:solidFill>
              </a:rPr>
              <a:t>(0.6”)</a:t>
            </a:r>
            <a:endParaRPr sz="2133"/>
          </a:p>
        </p:txBody>
      </p:sp>
    </p:spTree>
    <p:extLst>
      <p:ext uri="{BB962C8B-B14F-4D97-AF65-F5344CB8AC3E}">
        <p14:creationId xmlns:p14="http://schemas.microsoft.com/office/powerpoint/2010/main" val="32843279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104. Template instructions (font guide)" preserve="1">
  <p:cSld name="104. Template instructions (font guide)">
    <p:spTree>
      <p:nvGrpSpPr>
        <p:cNvPr id="1" name="Shape 2569"/>
        <p:cNvGrpSpPr/>
        <p:nvPr/>
      </p:nvGrpSpPr>
      <p:grpSpPr>
        <a:xfrm>
          <a:off x="0" y="0"/>
          <a:ext cx="0" cy="0"/>
          <a:chOff x="0" y="0"/>
          <a:chExt cx="0" cy="0"/>
        </a:xfrm>
      </p:grpSpPr>
      <p:graphicFrame>
        <p:nvGraphicFramePr>
          <p:cNvPr id="2570" name="Google Shape;2570;p133"/>
          <p:cNvGraphicFramePr/>
          <p:nvPr/>
        </p:nvGraphicFramePr>
        <p:xfrm>
          <a:off x="553719" y="1236131"/>
          <a:ext cx="11016200" cy="5151232"/>
        </p:xfrm>
        <a:graphic>
          <a:graphicData uri="http://schemas.openxmlformats.org/drawingml/2006/table">
            <a:tbl>
              <a:tblPr firstRow="1" bandRow="1">
                <a:noFill/>
              </a:tblPr>
              <a:tblGrid>
                <a:gridCol w="7401667">
                  <a:extLst>
                    <a:ext uri="{9D8B030D-6E8A-4147-A177-3AD203B41FA5}">
                      <a16:colId xmlns:a16="http://schemas.microsoft.com/office/drawing/2014/main" val="20000"/>
                    </a:ext>
                  </a:extLst>
                </a:gridCol>
                <a:gridCol w="3614533">
                  <a:extLst>
                    <a:ext uri="{9D8B030D-6E8A-4147-A177-3AD203B41FA5}">
                      <a16:colId xmlns:a16="http://schemas.microsoft.com/office/drawing/2014/main" val="20001"/>
                    </a:ext>
                  </a:extLst>
                </a:gridCol>
              </a:tblGrid>
              <a:tr h="1264933">
                <a:tc>
                  <a:txBody>
                    <a:bodyPr/>
                    <a:lstStyle/>
                    <a:p>
                      <a:pPr marL="0" marR="0" lvl="0" indent="0" algn="l" rtl="0">
                        <a:lnSpc>
                          <a:spcPct val="100000"/>
                        </a:lnSpc>
                        <a:spcBef>
                          <a:spcPts val="0"/>
                        </a:spcBef>
                        <a:spcAft>
                          <a:spcPts val="0"/>
                        </a:spcAft>
                        <a:buClr>
                          <a:srgbClr val="A371F7"/>
                        </a:buClr>
                        <a:buSzPts val="6000"/>
                        <a:buFont typeface="Arial"/>
                        <a:buNone/>
                      </a:pPr>
                      <a:r>
                        <a:rPr lang="en" sz="8000" b="1" i="0" u="none" strike="noStrike" cap="none">
                          <a:latin typeface="Arial"/>
                          <a:ea typeface="Arial"/>
                          <a:cs typeface="Arial"/>
                          <a:sym typeface="Arial"/>
                        </a:rPr>
                        <a:t>Large </a:t>
                      </a:r>
                      <a:r>
                        <a:rPr lang="en" sz="8000" b="1"/>
                        <a:t>number</a:t>
                      </a:r>
                      <a:endParaRPr sz="80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60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13">
                <a:tc>
                  <a:txBody>
                    <a:bodyPr/>
                    <a:lstStyle/>
                    <a:p>
                      <a:pPr marL="0" marR="0" lvl="0" indent="0" algn="l" rtl="0">
                        <a:lnSpc>
                          <a:spcPct val="100000"/>
                        </a:lnSpc>
                        <a:spcBef>
                          <a:spcPts val="0"/>
                        </a:spcBef>
                        <a:spcAft>
                          <a:spcPts val="0"/>
                        </a:spcAft>
                        <a:buNone/>
                      </a:pPr>
                      <a:r>
                        <a:rPr lang="en" sz="5900" b="1"/>
                        <a:t>Large title</a:t>
                      </a:r>
                      <a:endParaRPr sz="59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sz="2500">
                          <a:solidFill>
                            <a:srgbClr val="8B949E"/>
                          </a:solidFill>
                        </a:rPr>
                        <a:t>Arial Bold 44pt</a:t>
                      </a:r>
                      <a:endParaRPr sz="2500">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53">
                <a:tc>
                  <a:txBody>
                    <a:bodyPr/>
                    <a:lstStyle/>
                    <a:p>
                      <a:pPr marL="0" marR="0" lvl="0" indent="0" algn="l" rtl="0">
                        <a:lnSpc>
                          <a:spcPct val="100000"/>
                        </a:lnSpc>
                        <a:spcBef>
                          <a:spcPts val="0"/>
                        </a:spcBef>
                        <a:spcAft>
                          <a:spcPts val="0"/>
                        </a:spcAft>
                        <a:buClr>
                          <a:srgbClr val="388BFD"/>
                        </a:buClr>
                        <a:buSzPts val="3600"/>
                        <a:buFont typeface="Arial"/>
                        <a:buNone/>
                      </a:pPr>
                      <a:r>
                        <a:rPr lang="en" sz="4800" b="1"/>
                        <a:t>Medium</a:t>
                      </a:r>
                      <a:r>
                        <a:rPr lang="en" sz="4800" b="1" i="0" u="none" strike="noStrike" cap="none">
                          <a:latin typeface="Arial"/>
                          <a:ea typeface="Arial"/>
                          <a:cs typeface="Arial"/>
                          <a:sym typeface="Arial"/>
                        </a:rPr>
                        <a:t> title</a:t>
                      </a:r>
                      <a:endParaRPr sz="12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36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2133">
                <a:tc>
                  <a:txBody>
                    <a:bodyPr/>
                    <a:lstStyle/>
                    <a:p>
                      <a:pPr marL="0" marR="0" lvl="0" indent="0" algn="l" rtl="0">
                        <a:lnSpc>
                          <a:spcPct val="100000"/>
                        </a:lnSpc>
                        <a:spcBef>
                          <a:spcPts val="0"/>
                        </a:spcBef>
                        <a:spcAft>
                          <a:spcPts val="0"/>
                        </a:spcAft>
                        <a:buClr>
                          <a:schemeClr val="lt1"/>
                        </a:buClr>
                        <a:buSzPts val="2000"/>
                        <a:buFont typeface="Arial"/>
                        <a:buNone/>
                      </a:pPr>
                      <a:r>
                        <a:rPr lang="en" sz="2700" b="1" i="0" u="none" strike="noStrike" cap="none">
                          <a:solidFill>
                            <a:schemeClr val="lt1"/>
                          </a:solidFill>
                          <a:latin typeface="Arial"/>
                          <a:ea typeface="Arial"/>
                          <a:cs typeface="Arial"/>
                          <a:sym typeface="Arial"/>
                        </a:rPr>
                        <a:t>Small title</a:t>
                      </a:r>
                      <a:endParaRPr sz="27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20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25125">
                <a:tc>
                  <a:txBody>
                    <a:bodyPr/>
                    <a:lstStyle/>
                    <a:p>
                      <a:pPr marL="0" marR="0" lvl="0" indent="0" algn="l" rtl="0">
                        <a:lnSpc>
                          <a:spcPct val="100000"/>
                        </a:lnSpc>
                        <a:spcBef>
                          <a:spcPts val="0"/>
                        </a:spcBef>
                        <a:spcAft>
                          <a:spcPts val="0"/>
                        </a:spcAft>
                        <a:buClr>
                          <a:srgbClr val="F0F6FC"/>
                        </a:buClr>
                        <a:buSzPts val="1700"/>
                        <a:buFont typeface="Arial"/>
                        <a:buNone/>
                      </a:pPr>
                      <a:r>
                        <a:rPr lang="en" sz="2100" i="0" u="none" strike="noStrike" cap="none">
                          <a:solidFill>
                            <a:srgbClr val="F0F6FC"/>
                          </a:solidFill>
                          <a:latin typeface="Roboto Mono"/>
                          <a:ea typeface="Roboto Mono"/>
                          <a:cs typeface="Roboto Mono"/>
                          <a:sym typeface="Roboto Mono"/>
                        </a:rPr>
                        <a:t>Large dates, usernames</a:t>
                      </a:r>
                      <a:endParaRPr sz="2100" i="0" u="none" strike="noStrike" cap="none">
                        <a:solidFill>
                          <a:schemeClr val="accent1"/>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25125">
                <a:tc>
                  <a:txBody>
                    <a:bodyPr/>
                    <a:lstStyle/>
                    <a:p>
                      <a:pPr marL="0" marR="0" lvl="0" indent="0" algn="l" rtl="0">
                        <a:lnSpc>
                          <a:spcPct val="100000"/>
                        </a:lnSpc>
                        <a:spcBef>
                          <a:spcPts val="0"/>
                        </a:spcBef>
                        <a:spcAft>
                          <a:spcPts val="0"/>
                        </a:spcAft>
                        <a:buClr>
                          <a:schemeClr val="lt1"/>
                        </a:buClr>
                        <a:buSzPts val="1700"/>
                        <a:buFont typeface="Arial"/>
                        <a:buNone/>
                      </a:pPr>
                      <a:r>
                        <a:rPr lang="en" sz="2100" i="0" u="none" strike="noStrike" cap="none">
                          <a:solidFill>
                            <a:schemeClr val="lt1"/>
                          </a:solidFill>
                        </a:rPr>
                        <a:t>Information</a:t>
                      </a:r>
                      <a:endParaRPr sz="5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25125">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Small information, supporting descriptions</a:t>
                      </a:r>
                      <a:endParaRPr sz="2500" i="0" u="none" strike="noStrike" cap="none">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14</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25125">
                <a:tc>
                  <a:txBody>
                    <a:bodyPr/>
                    <a:lstStyle/>
                    <a:p>
                      <a:pPr marL="0" marR="0" lvl="0" indent="0" algn="l" rtl="0">
                        <a:lnSpc>
                          <a:spcPct val="100000"/>
                        </a:lnSpc>
                        <a:spcBef>
                          <a:spcPts val="0"/>
                        </a:spcBef>
                        <a:spcAft>
                          <a:spcPts val="0"/>
                        </a:spcAft>
                        <a:buClr>
                          <a:srgbClr val="8B949E"/>
                        </a:buClr>
                        <a:buSzPts val="1100"/>
                        <a:buFont typeface="Arial"/>
                        <a:buNone/>
                      </a:pPr>
                      <a:r>
                        <a:rPr lang="en" sz="1600" i="0" u="none" strike="noStrike" cap="none">
                          <a:solidFill>
                            <a:srgbClr val="8B949E"/>
                          </a:solidFill>
                          <a:latin typeface="Roboto Mono"/>
                          <a:ea typeface="Roboto Mono"/>
                          <a:cs typeface="Roboto Mono"/>
                          <a:sym typeface="Roboto Mono"/>
                        </a:rPr>
                        <a:t>Small dates, usernames, information</a:t>
                      </a:r>
                      <a:endParaRPr sz="1600">
                        <a:solidFill>
                          <a:srgbClr val="8B949E"/>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 12</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571" name="Google Shape;2571;p133"/>
          <p:cNvSpPr txBox="1"/>
          <p:nvPr/>
        </p:nvSpPr>
        <p:spPr>
          <a:xfrm>
            <a:off x="553741" y="414320"/>
            <a:ext cx="58036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Font guide</a:t>
            </a:r>
            <a:endParaRPr sz="4800" b="1">
              <a:solidFill>
                <a:srgbClr val="F0F6FC"/>
              </a:solidFill>
            </a:endParaRPr>
          </a:p>
        </p:txBody>
      </p:sp>
    </p:spTree>
    <p:extLst>
      <p:ext uri="{BB962C8B-B14F-4D97-AF65-F5344CB8AC3E}">
        <p14:creationId xmlns:p14="http://schemas.microsoft.com/office/powerpoint/2010/main" val="34085790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103. Template instructions (Brand and accessibility)" preserve="1">
  <p:cSld name="103. Template instructions (Brand and accessibility)">
    <p:spTree>
      <p:nvGrpSpPr>
        <p:cNvPr id="1" name="Shape 2572"/>
        <p:cNvGrpSpPr/>
        <p:nvPr/>
      </p:nvGrpSpPr>
      <p:grpSpPr>
        <a:xfrm>
          <a:off x="0" y="0"/>
          <a:ext cx="0" cy="0"/>
          <a:chOff x="0" y="0"/>
          <a:chExt cx="0" cy="0"/>
        </a:xfrm>
      </p:grpSpPr>
      <p:sp>
        <p:nvSpPr>
          <p:cNvPr id="2573" name="Google Shape;2573;p134"/>
          <p:cNvSpPr txBox="1"/>
          <p:nvPr/>
        </p:nvSpPr>
        <p:spPr>
          <a:xfrm>
            <a:off x="454632" y="812724"/>
            <a:ext cx="4577200" cy="2267287"/>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Brand guidelines &amp; accessibility</a:t>
            </a:r>
            <a:endParaRPr sz="4800" b="1">
              <a:solidFill>
                <a:srgbClr val="F0F6FC"/>
              </a:solidFill>
            </a:endParaRPr>
          </a:p>
        </p:txBody>
      </p:sp>
      <p:sp>
        <p:nvSpPr>
          <p:cNvPr id="2574" name="Google Shape;2574;p134"/>
          <p:cNvSpPr/>
          <p:nvPr/>
        </p:nvSpPr>
        <p:spPr>
          <a:xfrm>
            <a:off x="6091515" y="1208964"/>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chemeClr val="accent1"/>
              </a:solidFill>
              <a:latin typeface="Arial"/>
              <a:ea typeface="Arial"/>
              <a:cs typeface="Arial"/>
              <a:sym typeface="Arial"/>
            </a:endParaRPr>
          </a:p>
        </p:txBody>
      </p:sp>
      <p:sp>
        <p:nvSpPr>
          <p:cNvPr id="2575" name="Google Shape;2575;p134"/>
          <p:cNvSpPr/>
          <p:nvPr/>
        </p:nvSpPr>
        <p:spPr>
          <a:xfrm>
            <a:off x="6091515" y="3031091"/>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76" name="Google Shape;2576;p134"/>
          <p:cNvSpPr/>
          <p:nvPr/>
        </p:nvSpPr>
        <p:spPr>
          <a:xfrm>
            <a:off x="6091515" y="4746047"/>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577" name="Google Shape;2577;p134"/>
          <p:cNvSpPr txBox="1"/>
          <p:nvPr/>
        </p:nvSpPr>
        <p:spPr>
          <a:xfrm>
            <a:off x="7160167" y="812367"/>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1867">
                <a:solidFill>
                  <a:srgbClr val="FFFFFF"/>
                </a:solidFill>
              </a:rPr>
              <a:t>This template is based on our core brand elements to assist Hubbers in producing communications that align with the GitHub brand system. </a:t>
            </a:r>
            <a:endParaRPr sz="1867"/>
          </a:p>
        </p:txBody>
      </p:sp>
      <p:sp>
        <p:nvSpPr>
          <p:cNvPr id="2578" name="Google Shape;2578;p134"/>
          <p:cNvSpPr txBox="1"/>
          <p:nvPr/>
        </p:nvSpPr>
        <p:spPr>
          <a:xfrm>
            <a:off x="7160167" y="2631900"/>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1867">
                <a:solidFill>
                  <a:srgbClr val="FFFFFF"/>
                </a:solidFill>
              </a:rPr>
              <a:t>The colors and font sizing have been approved by the accessibility team to ensure we are actively being inclusive. </a:t>
            </a:r>
            <a:endParaRPr sz="1867">
              <a:solidFill>
                <a:srgbClr val="FFFFFF"/>
              </a:solidFill>
            </a:endParaRPr>
          </a:p>
        </p:txBody>
      </p:sp>
      <p:sp>
        <p:nvSpPr>
          <p:cNvPr id="2579" name="Google Shape;2579;p134"/>
          <p:cNvSpPr txBox="1"/>
          <p:nvPr/>
        </p:nvSpPr>
        <p:spPr>
          <a:xfrm>
            <a:off x="7160167" y="4558833"/>
            <a:ext cx="4577200" cy="1283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1867">
                <a:solidFill>
                  <a:srgbClr val="FFFFFF"/>
                </a:solidFill>
              </a:rPr>
              <a:t>If you have issues with the template, please reach out to via our slack channel </a:t>
            </a:r>
            <a:r>
              <a:rPr lang="en" sz="1867" u="sng">
                <a:solidFill>
                  <a:schemeClr val="lt2"/>
                </a:solidFill>
                <a:hlinkClick r:id="rId2">
                  <a:extLst>
                    <a:ext uri="{A12FA001-AC4F-418D-AE19-62706E023703}">
                      <ahyp:hlinkClr xmlns:ahyp="http://schemas.microsoft.com/office/drawing/2018/hyperlinkcolor" val="tx"/>
                    </a:ext>
                  </a:extLst>
                </a:hlinkClick>
              </a:rPr>
              <a:t>#visual-communications</a:t>
            </a:r>
            <a:endParaRPr sz="1867">
              <a:solidFill>
                <a:schemeClr val="lt2"/>
              </a:solidFill>
            </a:endParaRPr>
          </a:p>
        </p:txBody>
      </p:sp>
      <p:pic>
        <p:nvPicPr>
          <p:cNvPr id="2580" name="Google Shape;2580;p134"/>
          <p:cNvPicPr preferRelativeResize="0"/>
          <p:nvPr/>
        </p:nvPicPr>
        <p:blipFill>
          <a:blip r:embed="rId3">
            <a:alphaModFix/>
          </a:blip>
          <a:stretch>
            <a:fillRect/>
          </a:stretch>
        </p:blipFill>
        <p:spPr>
          <a:xfrm>
            <a:off x="6274417" y="1397100"/>
            <a:ext cx="365760" cy="355309"/>
          </a:xfrm>
          <a:prstGeom prst="rect">
            <a:avLst/>
          </a:prstGeom>
          <a:noFill/>
          <a:ln>
            <a:noFill/>
          </a:ln>
        </p:spPr>
      </p:pic>
      <p:sp>
        <p:nvSpPr>
          <p:cNvPr id="2581" name="Google Shape;2581;p134"/>
          <p:cNvSpPr txBox="1"/>
          <p:nvPr/>
        </p:nvSpPr>
        <p:spPr>
          <a:xfrm>
            <a:off x="454633" y="3656834"/>
            <a:ext cx="5021600" cy="2228647"/>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 sz="1867">
                <a:solidFill>
                  <a:srgbClr val="8B949E"/>
                </a:solidFill>
              </a:rPr>
              <a:t>Our goal is to create a user friendly template so all Hubbers have the opportunity to create a presentation that looks as if a designer created it. </a:t>
            </a:r>
            <a:r>
              <a:rPr lang="en" sz="1867">
                <a:solidFill>
                  <a:schemeClr val="lt1"/>
                </a:solidFill>
              </a:rPr>
              <a:t>Please be sure to follow guidelines and template structures to ensure brand and </a:t>
            </a:r>
            <a:br>
              <a:rPr lang="en" sz="1867">
                <a:solidFill>
                  <a:schemeClr val="lt1"/>
                </a:solidFill>
              </a:rPr>
            </a:br>
            <a:r>
              <a:rPr lang="en" sz="1867">
                <a:solidFill>
                  <a:schemeClr val="lt1"/>
                </a:solidFill>
              </a:rPr>
              <a:t>accessibility compliance.</a:t>
            </a:r>
            <a:r>
              <a:rPr lang="en" sz="1867">
                <a:solidFill>
                  <a:srgbClr val="8B949E"/>
                </a:solidFill>
              </a:rPr>
              <a:t>  </a:t>
            </a:r>
            <a:endParaRPr sz="1867">
              <a:solidFill>
                <a:srgbClr val="8B949E"/>
              </a:solidFill>
            </a:endParaRPr>
          </a:p>
        </p:txBody>
      </p:sp>
      <p:pic>
        <p:nvPicPr>
          <p:cNvPr id="2582" name="Google Shape;2582;p134"/>
          <p:cNvPicPr preferRelativeResize="0"/>
          <p:nvPr/>
        </p:nvPicPr>
        <p:blipFill>
          <a:blip r:embed="rId4">
            <a:alphaModFix/>
          </a:blip>
          <a:stretch>
            <a:fillRect/>
          </a:stretch>
        </p:blipFill>
        <p:spPr>
          <a:xfrm>
            <a:off x="6274417" y="3194051"/>
            <a:ext cx="365760" cy="355309"/>
          </a:xfrm>
          <a:prstGeom prst="rect">
            <a:avLst/>
          </a:prstGeom>
          <a:noFill/>
          <a:ln>
            <a:noFill/>
          </a:ln>
        </p:spPr>
      </p:pic>
      <p:pic>
        <p:nvPicPr>
          <p:cNvPr id="2583" name="Google Shape;2583;p134"/>
          <p:cNvPicPr preferRelativeResize="0"/>
          <p:nvPr/>
        </p:nvPicPr>
        <p:blipFill>
          <a:blip r:embed="rId5">
            <a:alphaModFix/>
          </a:blip>
          <a:stretch>
            <a:fillRect/>
          </a:stretch>
        </p:blipFill>
        <p:spPr>
          <a:xfrm>
            <a:off x="6274417" y="4934167"/>
            <a:ext cx="365760" cy="355309"/>
          </a:xfrm>
          <a:prstGeom prst="rect">
            <a:avLst/>
          </a:prstGeom>
          <a:noFill/>
          <a:ln>
            <a:noFill/>
          </a:ln>
        </p:spPr>
      </p:pic>
    </p:spTree>
    <p:extLst>
      <p:ext uri="{BB962C8B-B14F-4D97-AF65-F5344CB8AC3E}">
        <p14:creationId xmlns:p14="http://schemas.microsoft.com/office/powerpoint/2010/main" val="276504903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2. Blank" preserve="1">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12253600" y="1"/>
            <a:ext cx="3438989" cy="3424452"/>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58508834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1. GitHub splash page" type="tx" preserve="1">
  <p:cSld name="1. GitHub splash page">
    <p:bg>
      <p:bgPr>
        <a:solidFill>
          <a:srgbClr val="0A0C10"/>
        </a:solidFill>
        <a:effectLst/>
      </p:bgPr>
    </p:bg>
    <p:spTree>
      <p:nvGrpSpPr>
        <p:cNvPr id="1" name="Shape 2601"/>
        <p:cNvGrpSpPr/>
        <p:nvPr/>
      </p:nvGrpSpPr>
      <p:grpSpPr>
        <a:xfrm>
          <a:off x="0" y="0"/>
          <a:ext cx="0" cy="0"/>
          <a:chOff x="0" y="0"/>
          <a:chExt cx="0" cy="0"/>
        </a:xfrm>
      </p:grpSpPr>
      <p:pic>
        <p:nvPicPr>
          <p:cNvPr id="2602" name="Google Shape;2602;p136" descr="Image"/>
          <p:cNvPicPr preferRelativeResize="0"/>
          <p:nvPr/>
        </p:nvPicPr>
        <p:blipFill rotWithShape="1">
          <a:blip r:embed="rId2">
            <a:alphaModFix/>
          </a:blip>
          <a:srcRect/>
          <a:stretch/>
        </p:blipFill>
        <p:spPr>
          <a:xfrm>
            <a:off x="4631080" y="2000251"/>
            <a:ext cx="2929840" cy="2857500"/>
          </a:xfrm>
          <a:prstGeom prst="rect">
            <a:avLst/>
          </a:prstGeom>
          <a:noFill/>
          <a:ln>
            <a:noFill/>
          </a:ln>
        </p:spPr>
      </p:pic>
    </p:spTree>
    <p:extLst>
      <p:ext uri="{BB962C8B-B14F-4D97-AF65-F5344CB8AC3E}">
        <p14:creationId xmlns:p14="http://schemas.microsoft.com/office/powerpoint/2010/main" val="27936265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3. Presentation title_1" preserve="1">
  <p:cSld name="3. Presentation title_1">
    <p:bg>
      <p:bgPr>
        <a:gradFill>
          <a:gsLst>
            <a:gs pos="0">
              <a:schemeClr val="accent2"/>
            </a:gs>
            <a:gs pos="50000">
              <a:schemeClr val="accent5"/>
            </a:gs>
            <a:gs pos="100000">
              <a:schemeClr val="accent1"/>
            </a:gs>
          </a:gsLst>
          <a:lin ang="18900044" scaled="0"/>
        </a:gradFill>
        <a:effectLst/>
      </p:bgPr>
    </p:bg>
    <p:spTree>
      <p:nvGrpSpPr>
        <p:cNvPr id="1" name="Shape 2603"/>
        <p:cNvGrpSpPr/>
        <p:nvPr/>
      </p:nvGrpSpPr>
      <p:grpSpPr>
        <a:xfrm>
          <a:off x="0" y="0"/>
          <a:ext cx="0" cy="0"/>
          <a:chOff x="0" y="0"/>
          <a:chExt cx="0" cy="0"/>
        </a:xfrm>
      </p:grpSpPr>
      <p:sp>
        <p:nvSpPr>
          <p:cNvPr id="2604" name="Google Shape;2604;p137"/>
          <p:cNvSpPr txBox="1">
            <a:spLocks noGrp="1"/>
          </p:cNvSpPr>
          <p:nvPr>
            <p:ph type="title"/>
          </p:nvPr>
        </p:nvSpPr>
        <p:spPr>
          <a:xfrm>
            <a:off x="649501" y="2266967"/>
            <a:ext cx="59584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pic>
        <p:nvPicPr>
          <p:cNvPr id="2605" name="Google Shape;2605;p137" descr="Image"/>
          <p:cNvPicPr preferRelativeResize="0"/>
          <p:nvPr/>
        </p:nvPicPr>
        <p:blipFill rotWithShape="1">
          <a:blip r:embed="rId2">
            <a:alphaModFix/>
          </a:blip>
          <a:srcRect/>
          <a:stretch/>
        </p:blipFill>
        <p:spPr>
          <a:xfrm>
            <a:off x="649516" y="659704"/>
            <a:ext cx="703161" cy="685800"/>
          </a:xfrm>
          <a:prstGeom prst="rect">
            <a:avLst/>
          </a:prstGeom>
          <a:noFill/>
          <a:ln>
            <a:noFill/>
          </a:ln>
        </p:spPr>
      </p:pic>
      <p:sp>
        <p:nvSpPr>
          <p:cNvPr id="2606" name="Google Shape;2606;p137"/>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42060981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4. Presentation title_2" preserve="1">
  <p:cSld name="4. Presentation title_2">
    <p:bg>
      <p:bgPr>
        <a:gradFill>
          <a:gsLst>
            <a:gs pos="0">
              <a:schemeClr val="accent5"/>
            </a:gs>
            <a:gs pos="50000">
              <a:schemeClr val="accent1"/>
            </a:gs>
            <a:gs pos="100000">
              <a:schemeClr val="accent4"/>
            </a:gs>
          </a:gsLst>
          <a:lin ang="18900044" scaled="0"/>
        </a:gradFill>
        <a:effectLst/>
      </p:bgPr>
    </p:bg>
    <p:spTree>
      <p:nvGrpSpPr>
        <p:cNvPr id="1" name="Shape 2607"/>
        <p:cNvGrpSpPr/>
        <p:nvPr/>
      </p:nvGrpSpPr>
      <p:grpSpPr>
        <a:xfrm>
          <a:off x="0" y="0"/>
          <a:ext cx="0" cy="0"/>
          <a:chOff x="0" y="0"/>
          <a:chExt cx="0" cy="0"/>
        </a:xfrm>
      </p:grpSpPr>
      <p:sp>
        <p:nvSpPr>
          <p:cNvPr id="2608" name="Google Shape;2608;p138"/>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pic>
        <p:nvPicPr>
          <p:cNvPr id="2609" name="Google Shape;2609;p138" descr="Image"/>
          <p:cNvPicPr preferRelativeResize="0"/>
          <p:nvPr/>
        </p:nvPicPr>
        <p:blipFill rotWithShape="1">
          <a:blip r:embed="rId2">
            <a:alphaModFix/>
          </a:blip>
          <a:srcRect/>
          <a:stretch/>
        </p:blipFill>
        <p:spPr>
          <a:xfrm>
            <a:off x="649516" y="659704"/>
            <a:ext cx="703161" cy="685800"/>
          </a:xfrm>
          <a:prstGeom prst="rect">
            <a:avLst/>
          </a:prstGeom>
          <a:noFill/>
          <a:ln>
            <a:noFill/>
          </a:ln>
        </p:spPr>
      </p:pic>
      <p:grpSp>
        <p:nvGrpSpPr>
          <p:cNvPr id="2610" name="Google Shape;2610;p138"/>
          <p:cNvGrpSpPr/>
          <p:nvPr/>
        </p:nvGrpSpPr>
        <p:grpSpPr>
          <a:xfrm>
            <a:off x="12253600" y="1"/>
            <a:ext cx="3438989" cy="3424452"/>
            <a:chOff x="22170399" y="777240"/>
            <a:chExt cx="6877978" cy="6848903"/>
          </a:xfrm>
        </p:grpSpPr>
        <p:grpSp>
          <p:nvGrpSpPr>
            <p:cNvPr id="2611" name="Google Shape;2611;p138"/>
            <p:cNvGrpSpPr/>
            <p:nvPr/>
          </p:nvGrpSpPr>
          <p:grpSpPr>
            <a:xfrm>
              <a:off x="22170399" y="777240"/>
              <a:ext cx="6877978" cy="6848903"/>
              <a:chOff x="22155159" y="0"/>
              <a:chExt cx="6877978" cy="6848903"/>
            </a:xfrm>
          </p:grpSpPr>
          <p:sp>
            <p:nvSpPr>
              <p:cNvPr id="2612" name="Google Shape;2612;p1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613" name="Google Shape;2613;p1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614" name="Google Shape;2614;p1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615" name="Google Shape;2615;p1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616" name="Google Shape;2616;p1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617" name="Google Shape;2617;p1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618" name="Google Shape;2618;p1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619" name="Google Shape;2619;p1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620" name="Google Shape;2620;p1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621" name="Google Shape;2621;p1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622" name="Google Shape;2622;p1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623" name="Google Shape;2623;p1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624" name="Google Shape;2624;p1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625" name="Google Shape;2625;p1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626" name="Google Shape;2626;p138"/>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1836274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5. Presentation title_3" preserve="1">
  <p:cSld name="5. Presentation title_3">
    <p:spTree>
      <p:nvGrpSpPr>
        <p:cNvPr id="1" name="Shape 2627"/>
        <p:cNvGrpSpPr/>
        <p:nvPr/>
      </p:nvGrpSpPr>
      <p:grpSpPr>
        <a:xfrm>
          <a:off x="0" y="0"/>
          <a:ext cx="0" cy="0"/>
          <a:chOff x="0" y="0"/>
          <a:chExt cx="0" cy="0"/>
        </a:xfrm>
      </p:grpSpPr>
      <p:pic>
        <p:nvPicPr>
          <p:cNvPr id="2628" name="Google Shape;2628;p139" descr="A picture containing night sky&#10;&#10;Description automatically generated"/>
          <p:cNvPicPr preferRelativeResize="0"/>
          <p:nvPr/>
        </p:nvPicPr>
        <p:blipFill rotWithShape="1">
          <a:blip r:embed="rId2">
            <a:alphaModFix/>
          </a:blip>
          <a:srcRect/>
          <a:stretch/>
        </p:blipFill>
        <p:spPr>
          <a:xfrm>
            <a:off x="0" y="1786"/>
            <a:ext cx="12191997" cy="6854429"/>
          </a:xfrm>
          <a:prstGeom prst="rect">
            <a:avLst/>
          </a:prstGeom>
          <a:noFill/>
          <a:ln>
            <a:noFill/>
          </a:ln>
        </p:spPr>
      </p:pic>
      <p:pic>
        <p:nvPicPr>
          <p:cNvPr id="2629" name="Google Shape;2629;p139"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2630" name="Google Shape;2630;p139"/>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5867" b="1">
                <a:solidFill>
                  <a:schemeClr val="lt2"/>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631" name="Google Shape;2631;p139"/>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0349584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3. Presentation title_1 1" preserve="1">
  <p:cSld name="3. Presentation title_1 1">
    <p:spTree>
      <p:nvGrpSpPr>
        <p:cNvPr id="1" name="Shape 2637"/>
        <p:cNvGrpSpPr/>
        <p:nvPr/>
      </p:nvGrpSpPr>
      <p:grpSpPr>
        <a:xfrm>
          <a:off x="0" y="0"/>
          <a:ext cx="0" cy="0"/>
          <a:chOff x="0" y="0"/>
          <a:chExt cx="0" cy="0"/>
        </a:xfrm>
      </p:grpSpPr>
      <p:pic>
        <p:nvPicPr>
          <p:cNvPr id="2638" name="Google Shape;2638;p141" descr="A picture containing indoor, flower, plant, dark&#10;&#10;Description automatically generated"/>
          <p:cNvPicPr preferRelativeResize="0"/>
          <p:nvPr/>
        </p:nvPicPr>
        <p:blipFill rotWithShape="1">
          <a:blip r:embed="rId2">
            <a:alphaModFix/>
          </a:blip>
          <a:srcRect/>
          <a:stretch/>
        </p:blipFill>
        <p:spPr>
          <a:xfrm>
            <a:off x="6425676" y="424059"/>
            <a:ext cx="5116808" cy="6009883"/>
          </a:xfrm>
          <a:prstGeom prst="rect">
            <a:avLst/>
          </a:prstGeom>
          <a:noFill/>
          <a:ln>
            <a:noFill/>
          </a:ln>
        </p:spPr>
      </p:pic>
      <p:sp>
        <p:nvSpPr>
          <p:cNvPr id="2639" name="Google Shape;2639;p141"/>
          <p:cNvSpPr txBox="1">
            <a:spLocks noGrp="1"/>
          </p:cNvSpPr>
          <p:nvPr>
            <p:ph type="title"/>
          </p:nvPr>
        </p:nvSpPr>
        <p:spPr>
          <a:xfrm>
            <a:off x="649501" y="2266967"/>
            <a:ext cx="59584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pic>
        <p:nvPicPr>
          <p:cNvPr id="2640" name="Google Shape;2640;p141"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2641" name="Google Shape;2641;p141"/>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9783379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7. One Speaker_1" preserve="1">
  <p:cSld name="7. One Speaker_1">
    <p:spTree>
      <p:nvGrpSpPr>
        <p:cNvPr id="1" name="Shape 2642"/>
        <p:cNvGrpSpPr/>
        <p:nvPr/>
      </p:nvGrpSpPr>
      <p:grpSpPr>
        <a:xfrm>
          <a:off x="0" y="0"/>
          <a:ext cx="0" cy="0"/>
          <a:chOff x="0" y="0"/>
          <a:chExt cx="0" cy="0"/>
        </a:xfrm>
      </p:grpSpPr>
      <p:pic>
        <p:nvPicPr>
          <p:cNvPr id="2643" name="Google Shape;2643;p142"/>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644" name="Google Shape;2644;p142"/>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45" name="Google Shape;2645;p142"/>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46" name="Google Shape;2646;p142"/>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2647" name="Google Shape;2647;p142"/>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B949E"/>
              </a:buClr>
              <a:buSzPts val="1100"/>
              <a:buFont typeface="Arial"/>
              <a:buNone/>
              <a:defRPr sz="1333">
                <a:solidFill>
                  <a:srgbClr val="8B949E"/>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287537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One Speaker_4">
  <p:cSld name="10. One Speaker_4">
    <p:bg>
      <p:bgPr>
        <a:gradFill>
          <a:gsLst>
            <a:gs pos="0">
              <a:srgbClr val="56D364"/>
            </a:gs>
            <a:gs pos="100000">
              <a:srgbClr val="388BFD"/>
            </a:gs>
          </a:gsLst>
          <a:lin ang="18900000" scaled="0"/>
        </a:gradFill>
        <a:effectLst/>
      </p:bgPr>
    </p:bg>
    <p:spTree>
      <p:nvGrpSpPr>
        <p:cNvPr id="1" name="Shape 127"/>
        <p:cNvGrpSpPr/>
        <p:nvPr/>
      </p:nvGrpSpPr>
      <p:grpSpPr>
        <a:xfrm>
          <a:off x="0" y="0"/>
          <a:ext cx="0" cy="0"/>
          <a:chOff x="0" y="0"/>
          <a:chExt cx="0" cy="0"/>
        </a:xfrm>
      </p:grpSpPr>
      <p:sp>
        <p:nvSpPr>
          <p:cNvPr id="128" name="Google Shape;128;p15"/>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29" name="Google Shape;129;p15"/>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30" name="Google Shape;130;p15"/>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31" name="Google Shape;131;p15"/>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90436699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9. One Speaker_3" preserve="1">
  <p:cSld name="9. One Speaker_3">
    <p:bg>
      <p:bgPr>
        <a:gradFill>
          <a:gsLst>
            <a:gs pos="0">
              <a:srgbClr val="A371F7"/>
            </a:gs>
            <a:gs pos="52999">
              <a:schemeClr val="accent5"/>
            </a:gs>
            <a:gs pos="100000">
              <a:schemeClr val="accent2"/>
            </a:gs>
          </a:gsLst>
          <a:lin ang="18900044" scaled="0"/>
        </a:gradFill>
        <a:effectLst/>
      </p:bgPr>
    </p:bg>
    <p:spTree>
      <p:nvGrpSpPr>
        <p:cNvPr id="1" name="Shape 2654"/>
        <p:cNvGrpSpPr/>
        <p:nvPr/>
      </p:nvGrpSpPr>
      <p:grpSpPr>
        <a:xfrm>
          <a:off x="0" y="0"/>
          <a:ext cx="0" cy="0"/>
          <a:chOff x="0" y="0"/>
          <a:chExt cx="0" cy="0"/>
        </a:xfrm>
      </p:grpSpPr>
      <p:sp>
        <p:nvSpPr>
          <p:cNvPr id="2655" name="Google Shape;2655;p144"/>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56" name="Google Shape;2656;p144"/>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57" name="Google Shape;2657;p144"/>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58" name="Google Shape;2658;p144"/>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21378267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10. One Speaker_4" preserve="1">
  <p:cSld name="10. One Speaker_4">
    <p:bg>
      <p:bgPr>
        <a:gradFill>
          <a:gsLst>
            <a:gs pos="0">
              <a:srgbClr val="56D364"/>
            </a:gs>
            <a:gs pos="100000">
              <a:srgbClr val="388BFD"/>
            </a:gs>
          </a:gsLst>
          <a:lin ang="18900044" scaled="0"/>
        </a:gradFill>
        <a:effectLst/>
      </p:bgPr>
    </p:bg>
    <p:spTree>
      <p:nvGrpSpPr>
        <p:cNvPr id="1" name="Shape 2659"/>
        <p:cNvGrpSpPr/>
        <p:nvPr/>
      </p:nvGrpSpPr>
      <p:grpSpPr>
        <a:xfrm>
          <a:off x="0" y="0"/>
          <a:ext cx="0" cy="0"/>
          <a:chOff x="0" y="0"/>
          <a:chExt cx="0" cy="0"/>
        </a:xfrm>
      </p:grpSpPr>
      <p:sp>
        <p:nvSpPr>
          <p:cNvPr id="2660" name="Google Shape;2660;p145"/>
          <p:cNvSpPr>
            <a:spLocks noGrp="1"/>
          </p:cNvSpPr>
          <p:nvPr>
            <p:ph type="pic" idx="2"/>
          </p:nvPr>
        </p:nvSpPr>
        <p:spPr>
          <a:xfrm>
            <a:off x="1849629" y="2286000"/>
            <a:ext cx="2286000" cy="22860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1" name="Google Shape;2661;p145"/>
          <p:cNvSpPr txBox="1">
            <a:spLocks noGrp="1"/>
          </p:cNvSpPr>
          <p:nvPr>
            <p:ph type="title"/>
          </p:nvPr>
        </p:nvSpPr>
        <p:spPr>
          <a:xfrm>
            <a:off x="4547616" y="2438400"/>
            <a:ext cx="5779200" cy="987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62" name="Google Shape;2662;p145"/>
          <p:cNvSpPr txBox="1">
            <a:spLocks noGrp="1"/>
          </p:cNvSpPr>
          <p:nvPr>
            <p:ph type="subTitle" idx="1"/>
          </p:nvPr>
        </p:nvSpPr>
        <p:spPr>
          <a:xfrm>
            <a:off x="4547616" y="3535680"/>
            <a:ext cx="57792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63" name="Google Shape;2663;p145"/>
          <p:cNvSpPr txBox="1">
            <a:spLocks noGrp="1"/>
          </p:cNvSpPr>
          <p:nvPr>
            <p:ph type="subTitle" idx="3"/>
          </p:nvPr>
        </p:nvSpPr>
        <p:spPr>
          <a:xfrm>
            <a:off x="4547616" y="4035552"/>
            <a:ext cx="57792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2901184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11. Two Speakers_1" preserve="1">
  <p:cSld name="11. Two Speakers_1">
    <p:bg>
      <p:bgPr>
        <a:solidFill>
          <a:srgbClr val="0A0C10"/>
        </a:solidFill>
        <a:effectLst/>
      </p:bgPr>
    </p:bg>
    <p:spTree>
      <p:nvGrpSpPr>
        <p:cNvPr id="1" name="Shape 2664"/>
        <p:cNvGrpSpPr/>
        <p:nvPr/>
      </p:nvGrpSpPr>
      <p:grpSpPr>
        <a:xfrm>
          <a:off x="0" y="0"/>
          <a:ext cx="0" cy="0"/>
          <a:chOff x="0" y="0"/>
          <a:chExt cx="0" cy="0"/>
        </a:xfrm>
      </p:grpSpPr>
      <p:pic>
        <p:nvPicPr>
          <p:cNvPr id="2665" name="Google Shape;2665;p146"/>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2666" name="Google Shape;2666;p146"/>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67" name="Google Shape;2667;p146"/>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68" name="Google Shape;2668;p146"/>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69" name="Google Shape;2669;p146"/>
          <p:cNvSpPr txBox="1">
            <a:spLocks noGrp="1"/>
          </p:cNvSpPr>
          <p:nvPr>
            <p:ph type="title"/>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70" name="Google Shape;2670;p146"/>
          <p:cNvSpPr txBox="1">
            <a:spLocks noGrp="1"/>
          </p:cNvSpPr>
          <p:nvPr>
            <p:ph type="title" idx="4"/>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71" name="Google Shape;2671;p146"/>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72" name="Google Shape;2672;p146"/>
          <p:cNvSpPr txBox="1">
            <a:spLocks noGrp="1"/>
          </p:cNvSpPr>
          <p:nvPr>
            <p:ph type="subTitle" idx="5"/>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73" name="Google Shape;2673;p146"/>
          <p:cNvSpPr txBox="1">
            <a:spLocks noGrp="1"/>
          </p:cNvSpPr>
          <p:nvPr>
            <p:ph type="title" idx="6"/>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74" name="Google Shape;2674;p146"/>
          <p:cNvSpPr txBox="1">
            <a:spLocks noGrp="1"/>
          </p:cNvSpPr>
          <p:nvPr>
            <p:ph type="subTitle" idx="7"/>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75" name="Google Shape;2675;p146"/>
          <p:cNvSpPr txBox="1">
            <a:spLocks noGrp="1"/>
          </p:cNvSpPr>
          <p:nvPr>
            <p:ph type="subTitle" idx="8"/>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41624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12. Two Speakers_2" preserve="1">
  <p:cSld name="12. Two Speakers_2">
    <p:bg>
      <p:bgPr>
        <a:blipFill>
          <a:blip r:embed="rId2">
            <a:alphaModFix/>
          </a:blip>
          <a:stretch>
            <a:fillRect/>
          </a:stretch>
        </a:blipFill>
        <a:effectLst/>
      </p:bgPr>
    </p:bg>
    <p:spTree>
      <p:nvGrpSpPr>
        <p:cNvPr id="1" name="Shape 2676"/>
        <p:cNvGrpSpPr/>
        <p:nvPr/>
      </p:nvGrpSpPr>
      <p:grpSpPr>
        <a:xfrm>
          <a:off x="0" y="0"/>
          <a:ext cx="0" cy="0"/>
          <a:chOff x="0" y="0"/>
          <a:chExt cx="0" cy="0"/>
        </a:xfrm>
      </p:grpSpPr>
      <p:sp>
        <p:nvSpPr>
          <p:cNvPr id="2677" name="Google Shape;2677;p147"/>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78" name="Google Shape;2678;p147"/>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79" name="Google Shape;2679;p147"/>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80" name="Google Shape;2680;p147"/>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81" name="Google Shape;2681;p147"/>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82" name="Google Shape;2682;p147"/>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83" name="Google Shape;2683;p147"/>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84" name="Google Shape;2684;p147"/>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85" name="Google Shape;2685;p147"/>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86" name="Google Shape;2686;p147"/>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2009255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13. Two Speakers_3" preserve="1">
  <p:cSld name="13. Two Speakers_3">
    <p:bg>
      <p:bgPr>
        <a:gradFill>
          <a:gsLst>
            <a:gs pos="0">
              <a:schemeClr val="accent5"/>
            </a:gs>
            <a:gs pos="50000">
              <a:schemeClr val="accent1"/>
            </a:gs>
            <a:gs pos="100000">
              <a:schemeClr val="accent4"/>
            </a:gs>
          </a:gsLst>
          <a:lin ang="18900044" scaled="0"/>
        </a:gradFill>
        <a:effectLst/>
      </p:bgPr>
    </p:bg>
    <p:spTree>
      <p:nvGrpSpPr>
        <p:cNvPr id="1" name="Shape 2687"/>
        <p:cNvGrpSpPr/>
        <p:nvPr/>
      </p:nvGrpSpPr>
      <p:grpSpPr>
        <a:xfrm>
          <a:off x="0" y="0"/>
          <a:ext cx="0" cy="0"/>
          <a:chOff x="0" y="0"/>
          <a:chExt cx="0" cy="0"/>
        </a:xfrm>
      </p:grpSpPr>
      <p:sp>
        <p:nvSpPr>
          <p:cNvPr id="2688" name="Google Shape;2688;p148"/>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689" name="Google Shape;2689;p148"/>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690" name="Google Shape;2690;p148"/>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691" name="Google Shape;2691;p148"/>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92" name="Google Shape;2692;p148"/>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93" name="Google Shape;2693;p148"/>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94" name="Google Shape;2694;p148"/>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695" name="Google Shape;2695;p148"/>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96" name="Google Shape;2696;p148"/>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697" name="Google Shape;2697;p148"/>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27961866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14. Two Speakers_4" preserve="1">
  <p:cSld name="14. Two Speakers_4">
    <p:bg>
      <p:bgPr>
        <a:gradFill>
          <a:gsLst>
            <a:gs pos="0">
              <a:srgbClr val="388BFD"/>
            </a:gs>
            <a:gs pos="51000">
              <a:srgbClr val="6C7EFA"/>
            </a:gs>
            <a:gs pos="100000">
              <a:srgbClr val="A371F7"/>
            </a:gs>
          </a:gsLst>
          <a:lin ang="18900044" scaled="0"/>
        </a:gradFill>
        <a:effectLst/>
      </p:bgPr>
    </p:bg>
    <p:spTree>
      <p:nvGrpSpPr>
        <p:cNvPr id="1" name="Shape 2698"/>
        <p:cNvGrpSpPr/>
        <p:nvPr/>
      </p:nvGrpSpPr>
      <p:grpSpPr>
        <a:xfrm>
          <a:off x="0" y="0"/>
          <a:ext cx="0" cy="0"/>
          <a:chOff x="0" y="0"/>
          <a:chExt cx="0" cy="0"/>
        </a:xfrm>
      </p:grpSpPr>
      <p:sp>
        <p:nvSpPr>
          <p:cNvPr id="2699" name="Google Shape;2699;p149"/>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cxnSp>
        <p:nvCxnSpPr>
          <p:cNvPr id="2700" name="Google Shape;2700;p149"/>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2701" name="Google Shape;2701;p149"/>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fadeDir="5400012" sy="-100000" algn="bl" rotWithShape="0"/>
          </a:effectLst>
        </p:spPr>
      </p:sp>
      <p:sp>
        <p:nvSpPr>
          <p:cNvPr id="2702" name="Google Shape;2702;p149"/>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703" name="Google Shape;2703;p149"/>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704" name="Google Shape;2704;p149"/>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705" name="Google Shape;2705;p149"/>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2706" name="Google Shape;2706;p149"/>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707" name="Google Shape;2707;p149"/>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2708" name="Google Shape;2708;p149"/>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8808392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15. Two points/sections" preserve="1">
  <p:cSld name="15. Two points/sections">
    <p:spTree>
      <p:nvGrpSpPr>
        <p:cNvPr id="1" name="Shape 2709"/>
        <p:cNvGrpSpPr/>
        <p:nvPr/>
      </p:nvGrpSpPr>
      <p:grpSpPr>
        <a:xfrm>
          <a:off x="0" y="0"/>
          <a:ext cx="0" cy="0"/>
          <a:chOff x="0" y="0"/>
          <a:chExt cx="0" cy="0"/>
        </a:xfrm>
      </p:grpSpPr>
      <p:sp>
        <p:nvSpPr>
          <p:cNvPr id="2710" name="Google Shape;2710;p150"/>
          <p:cNvSpPr/>
          <p:nvPr/>
        </p:nvSpPr>
        <p:spPr>
          <a:xfrm>
            <a:off x="6834211" y="1817872"/>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11" name="Google Shape;2711;p150"/>
          <p:cNvSpPr/>
          <p:nvPr/>
        </p:nvSpPr>
        <p:spPr>
          <a:xfrm>
            <a:off x="3523544" y="1817872"/>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12" name="Google Shape;2712;p150"/>
          <p:cNvGrpSpPr/>
          <p:nvPr/>
        </p:nvGrpSpPr>
        <p:grpSpPr>
          <a:xfrm>
            <a:off x="12253600" y="1"/>
            <a:ext cx="3438989" cy="3424452"/>
            <a:chOff x="22170399" y="777240"/>
            <a:chExt cx="6877978" cy="6848903"/>
          </a:xfrm>
        </p:grpSpPr>
        <p:grpSp>
          <p:nvGrpSpPr>
            <p:cNvPr id="2713" name="Google Shape;2713;p150"/>
            <p:cNvGrpSpPr/>
            <p:nvPr/>
          </p:nvGrpSpPr>
          <p:grpSpPr>
            <a:xfrm>
              <a:off x="22170399" y="777240"/>
              <a:ext cx="6877978" cy="6848903"/>
              <a:chOff x="22155159" y="0"/>
              <a:chExt cx="6877978" cy="6848903"/>
            </a:xfrm>
          </p:grpSpPr>
          <p:sp>
            <p:nvSpPr>
              <p:cNvPr id="2714" name="Google Shape;2714;p1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15" name="Google Shape;2715;p1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16" name="Google Shape;2716;p1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17" name="Google Shape;2717;p1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18" name="Google Shape;2718;p1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19" name="Google Shape;2719;p1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20" name="Google Shape;2720;p1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21" name="Google Shape;2721;p1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722" name="Google Shape;2722;p1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723" name="Google Shape;2723;p1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724" name="Google Shape;2724;p1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725" name="Google Shape;2725;p1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726" name="Google Shape;2726;p1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727" name="Google Shape;2727;p1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728" name="Google Shape;2728;p150"/>
          <p:cNvSpPr txBox="1">
            <a:spLocks noGrp="1"/>
          </p:cNvSpPr>
          <p:nvPr>
            <p:ph type="subTitle" idx="1"/>
          </p:nvPr>
        </p:nvSpPr>
        <p:spPr>
          <a:xfrm>
            <a:off x="3133344"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729" name="Google Shape;2729;p150"/>
          <p:cNvSpPr txBox="1">
            <a:spLocks noGrp="1"/>
          </p:cNvSpPr>
          <p:nvPr>
            <p:ph type="subTitle" idx="2"/>
          </p:nvPr>
        </p:nvSpPr>
        <p:spPr>
          <a:xfrm>
            <a:off x="64440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730" name="Google Shape;2730;p150"/>
          <p:cNvSpPr txBox="1">
            <a:spLocks noGrp="1"/>
          </p:cNvSpPr>
          <p:nvPr>
            <p:ph type="subTitle" idx="3"/>
          </p:nvPr>
        </p:nvSpPr>
        <p:spPr>
          <a:xfrm>
            <a:off x="3133344"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731" name="Google Shape;2731;p150"/>
          <p:cNvSpPr txBox="1">
            <a:spLocks noGrp="1"/>
          </p:cNvSpPr>
          <p:nvPr>
            <p:ph type="subTitle" idx="4"/>
          </p:nvPr>
        </p:nvSpPr>
        <p:spPr>
          <a:xfrm>
            <a:off x="64440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6254776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16. Three points/sections" preserve="1">
  <p:cSld name="16. Three points/sections">
    <p:spTree>
      <p:nvGrpSpPr>
        <p:cNvPr id="1" name="Shape 2732"/>
        <p:cNvGrpSpPr/>
        <p:nvPr/>
      </p:nvGrpSpPr>
      <p:grpSpPr>
        <a:xfrm>
          <a:off x="0" y="0"/>
          <a:ext cx="0" cy="0"/>
          <a:chOff x="0" y="0"/>
          <a:chExt cx="0" cy="0"/>
        </a:xfrm>
      </p:grpSpPr>
      <p:sp>
        <p:nvSpPr>
          <p:cNvPr id="2733" name="Google Shape;2733;p151"/>
          <p:cNvSpPr/>
          <p:nvPr/>
        </p:nvSpPr>
        <p:spPr>
          <a:xfrm>
            <a:off x="8543989" y="1830071"/>
            <a:ext cx="1818000" cy="1818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34" name="Google Shape;2734;p151"/>
          <p:cNvSpPr/>
          <p:nvPr/>
        </p:nvSpPr>
        <p:spPr>
          <a:xfrm>
            <a:off x="5186985" y="1830071"/>
            <a:ext cx="1818000" cy="1818000"/>
          </a:xfrm>
          <a:prstGeom prst="ellipse">
            <a:avLst/>
          </a:prstGeom>
          <a:no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35" name="Google Shape;2735;p151"/>
          <p:cNvSpPr/>
          <p:nvPr/>
        </p:nvSpPr>
        <p:spPr>
          <a:xfrm>
            <a:off x="1903505" y="1830071"/>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36" name="Google Shape;2736;p151"/>
          <p:cNvGrpSpPr/>
          <p:nvPr/>
        </p:nvGrpSpPr>
        <p:grpSpPr>
          <a:xfrm>
            <a:off x="12253600" y="1"/>
            <a:ext cx="3438989" cy="3424452"/>
            <a:chOff x="22170399" y="777240"/>
            <a:chExt cx="6877978" cy="6848903"/>
          </a:xfrm>
        </p:grpSpPr>
        <p:grpSp>
          <p:nvGrpSpPr>
            <p:cNvPr id="2737" name="Google Shape;2737;p151"/>
            <p:cNvGrpSpPr/>
            <p:nvPr/>
          </p:nvGrpSpPr>
          <p:grpSpPr>
            <a:xfrm>
              <a:off x="22170399" y="777240"/>
              <a:ext cx="6877978" cy="6848903"/>
              <a:chOff x="22155159" y="0"/>
              <a:chExt cx="6877978" cy="6848903"/>
            </a:xfrm>
          </p:grpSpPr>
          <p:sp>
            <p:nvSpPr>
              <p:cNvPr id="2738" name="Google Shape;2738;p1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39" name="Google Shape;2739;p1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40" name="Google Shape;2740;p1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41" name="Google Shape;2741;p1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42" name="Google Shape;2742;p1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743" name="Google Shape;2743;p1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744" name="Google Shape;2744;p1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745" name="Google Shape;2745;p1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746" name="Google Shape;2746;p1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747" name="Google Shape;2747;p1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748" name="Google Shape;2748;p1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749" name="Google Shape;2749;p1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750" name="Google Shape;2750;p1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751" name="Google Shape;2751;p1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752" name="Google Shape;2752;p151"/>
          <p:cNvSpPr txBox="1">
            <a:spLocks noGrp="1"/>
          </p:cNvSpPr>
          <p:nvPr>
            <p:ph type="subTitle" idx="1"/>
          </p:nvPr>
        </p:nvSpPr>
        <p:spPr>
          <a:xfrm>
            <a:off x="15083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753" name="Google Shape;2753;p151"/>
          <p:cNvSpPr txBox="1">
            <a:spLocks noGrp="1"/>
          </p:cNvSpPr>
          <p:nvPr>
            <p:ph type="subTitle" idx="2"/>
          </p:nvPr>
        </p:nvSpPr>
        <p:spPr>
          <a:xfrm>
            <a:off x="15083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754" name="Google Shape;2754;p151"/>
          <p:cNvSpPr txBox="1">
            <a:spLocks noGrp="1"/>
          </p:cNvSpPr>
          <p:nvPr>
            <p:ph type="subTitle" idx="3"/>
          </p:nvPr>
        </p:nvSpPr>
        <p:spPr>
          <a:xfrm>
            <a:off x="4791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755" name="Google Shape;2755;p151"/>
          <p:cNvSpPr txBox="1">
            <a:spLocks noGrp="1"/>
          </p:cNvSpPr>
          <p:nvPr>
            <p:ph type="subTitle" idx="4"/>
          </p:nvPr>
        </p:nvSpPr>
        <p:spPr>
          <a:xfrm>
            <a:off x="4791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756" name="Google Shape;2756;p151"/>
          <p:cNvSpPr txBox="1">
            <a:spLocks noGrp="1"/>
          </p:cNvSpPr>
          <p:nvPr>
            <p:ph type="subTitle" idx="5"/>
          </p:nvPr>
        </p:nvSpPr>
        <p:spPr>
          <a:xfrm>
            <a:off x="8148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757" name="Google Shape;2757;p151"/>
          <p:cNvSpPr txBox="1">
            <a:spLocks noGrp="1"/>
          </p:cNvSpPr>
          <p:nvPr>
            <p:ph type="subTitle" idx="6"/>
          </p:nvPr>
        </p:nvSpPr>
        <p:spPr>
          <a:xfrm>
            <a:off x="8148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91944356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21. Section title left_1" preserve="1">
  <p:cSld name="21. Section title left_1">
    <p:spTree>
      <p:nvGrpSpPr>
        <p:cNvPr id="1" name="Shape 2847"/>
        <p:cNvGrpSpPr/>
        <p:nvPr/>
      </p:nvGrpSpPr>
      <p:grpSpPr>
        <a:xfrm>
          <a:off x="0" y="0"/>
          <a:ext cx="0" cy="0"/>
          <a:chOff x="0" y="0"/>
          <a:chExt cx="0" cy="0"/>
        </a:xfrm>
      </p:grpSpPr>
      <p:sp>
        <p:nvSpPr>
          <p:cNvPr id="2848" name="Google Shape;2848;p156"/>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849" name="Google Shape;2849;p156"/>
          <p:cNvSpPr/>
          <p:nvPr/>
        </p:nvSpPr>
        <p:spPr>
          <a:xfrm>
            <a:off x="682925" y="2514600"/>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850" name="Google Shape;2850;p156"/>
          <p:cNvGrpSpPr/>
          <p:nvPr/>
        </p:nvGrpSpPr>
        <p:grpSpPr>
          <a:xfrm>
            <a:off x="12253600" y="1"/>
            <a:ext cx="3438989" cy="3424452"/>
            <a:chOff x="22170399" y="777240"/>
            <a:chExt cx="6877978" cy="6848903"/>
          </a:xfrm>
        </p:grpSpPr>
        <p:grpSp>
          <p:nvGrpSpPr>
            <p:cNvPr id="2851" name="Google Shape;2851;p156"/>
            <p:cNvGrpSpPr/>
            <p:nvPr/>
          </p:nvGrpSpPr>
          <p:grpSpPr>
            <a:xfrm>
              <a:off x="22170399" y="777240"/>
              <a:ext cx="6877978" cy="6848903"/>
              <a:chOff x="22155159" y="0"/>
              <a:chExt cx="6877978" cy="6848903"/>
            </a:xfrm>
          </p:grpSpPr>
          <p:sp>
            <p:nvSpPr>
              <p:cNvPr id="2852" name="Google Shape;2852;p1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53" name="Google Shape;2853;p1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54" name="Google Shape;2854;p1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55" name="Google Shape;2855;p1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56" name="Google Shape;2856;p1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57" name="Google Shape;2857;p1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58" name="Google Shape;2858;p1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59" name="Google Shape;2859;p1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60" name="Google Shape;2860;p1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61" name="Google Shape;2861;p1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62" name="Google Shape;2862;p1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63" name="Google Shape;2863;p1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64" name="Google Shape;2864;p1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65" name="Google Shape;2865;p1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66" name="Google Shape;2866;p156"/>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40663253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22. Section title left_2" preserve="1">
  <p:cSld name="22. Section title left_2">
    <p:spTree>
      <p:nvGrpSpPr>
        <p:cNvPr id="1" name="Shape 2867"/>
        <p:cNvGrpSpPr/>
        <p:nvPr/>
      </p:nvGrpSpPr>
      <p:grpSpPr>
        <a:xfrm>
          <a:off x="0" y="0"/>
          <a:ext cx="0" cy="0"/>
          <a:chOff x="0" y="0"/>
          <a:chExt cx="0" cy="0"/>
        </a:xfrm>
      </p:grpSpPr>
      <p:grpSp>
        <p:nvGrpSpPr>
          <p:cNvPr id="2868" name="Google Shape;2868;p157"/>
          <p:cNvGrpSpPr/>
          <p:nvPr/>
        </p:nvGrpSpPr>
        <p:grpSpPr>
          <a:xfrm>
            <a:off x="12253600" y="1"/>
            <a:ext cx="3438989" cy="3424452"/>
            <a:chOff x="22170399" y="777240"/>
            <a:chExt cx="6877978" cy="6848903"/>
          </a:xfrm>
        </p:grpSpPr>
        <p:grpSp>
          <p:nvGrpSpPr>
            <p:cNvPr id="2869" name="Google Shape;2869;p157"/>
            <p:cNvGrpSpPr/>
            <p:nvPr/>
          </p:nvGrpSpPr>
          <p:grpSpPr>
            <a:xfrm>
              <a:off x="22170399" y="777240"/>
              <a:ext cx="6877978" cy="6848903"/>
              <a:chOff x="22155159" y="0"/>
              <a:chExt cx="6877978" cy="6848903"/>
            </a:xfrm>
          </p:grpSpPr>
          <p:sp>
            <p:nvSpPr>
              <p:cNvPr id="2870" name="Google Shape;2870;p1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71" name="Google Shape;2871;p1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72" name="Google Shape;2872;p1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73" name="Google Shape;2873;p1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74" name="Google Shape;2874;p1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75" name="Google Shape;2875;p1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76" name="Google Shape;2876;p1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77" name="Google Shape;2877;p1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78" name="Google Shape;2878;p1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79" name="Google Shape;2879;p1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80" name="Google Shape;2880;p1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81" name="Google Shape;2881;p1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82" name="Google Shape;2882;p1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83" name="Google Shape;2883;p1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84" name="Google Shape;2884;p157"/>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885" name="Google Shape;2885;p157"/>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886" name="Google Shape;2886;p157"/>
          <p:cNvSpPr/>
          <p:nvPr/>
        </p:nvSpPr>
        <p:spPr>
          <a:xfrm>
            <a:off x="682925" y="2514600"/>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619253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wo Speakers_1">
  <p:cSld name="11. Two Speakers_1">
    <p:bg>
      <p:bgPr>
        <a:solidFill>
          <a:srgbClr val="0A0C10"/>
        </a:solidFill>
        <a:effectLst/>
      </p:bgPr>
    </p:bg>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34" name="Google Shape;134;p16"/>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35" name="Google Shape;135;p16"/>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136" name="Google Shape;136;p16"/>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37" name="Google Shape;137;p16"/>
          <p:cNvSpPr txBox="1">
            <a:spLocks noGrp="1"/>
          </p:cNvSpPr>
          <p:nvPr>
            <p:ph type="title"/>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None/>
              <a:defRPr sz="48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título del patrón</a:t>
            </a:r>
            <a:endParaRPr/>
          </a:p>
        </p:txBody>
      </p:sp>
      <p:sp>
        <p:nvSpPr>
          <p:cNvPr id="138" name="Google Shape;138;p16"/>
          <p:cNvSpPr txBox="1">
            <a:spLocks noGrp="1"/>
          </p:cNvSpPr>
          <p:nvPr>
            <p:ph type="title" idx="4"/>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39" name="Google Shape;139;p16"/>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40" name="Google Shape;140;p16"/>
          <p:cNvSpPr txBox="1">
            <a:spLocks noGrp="1"/>
          </p:cNvSpPr>
          <p:nvPr>
            <p:ph type="subTitle" idx="5"/>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41" name="Google Shape;141;p16"/>
          <p:cNvSpPr txBox="1">
            <a:spLocks noGrp="1"/>
          </p:cNvSpPr>
          <p:nvPr>
            <p:ph type="title" idx="6"/>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42" name="Google Shape;142;p16"/>
          <p:cNvSpPr txBox="1">
            <a:spLocks noGrp="1"/>
          </p:cNvSpPr>
          <p:nvPr>
            <p:ph type="subTitle" idx="7"/>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43" name="Google Shape;143;p16"/>
          <p:cNvSpPr txBox="1">
            <a:spLocks noGrp="1"/>
          </p:cNvSpPr>
          <p:nvPr>
            <p:ph type="subTitle" idx="8"/>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5557766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23. Section title left_3" preserve="1">
  <p:cSld name="23. Section title left_3">
    <p:spTree>
      <p:nvGrpSpPr>
        <p:cNvPr id="1" name="Shape 2887"/>
        <p:cNvGrpSpPr/>
        <p:nvPr/>
      </p:nvGrpSpPr>
      <p:grpSpPr>
        <a:xfrm>
          <a:off x="0" y="0"/>
          <a:ext cx="0" cy="0"/>
          <a:chOff x="0" y="0"/>
          <a:chExt cx="0" cy="0"/>
        </a:xfrm>
      </p:grpSpPr>
      <p:grpSp>
        <p:nvGrpSpPr>
          <p:cNvPr id="2888" name="Google Shape;2888;p158"/>
          <p:cNvGrpSpPr/>
          <p:nvPr/>
        </p:nvGrpSpPr>
        <p:grpSpPr>
          <a:xfrm>
            <a:off x="12253600" y="1"/>
            <a:ext cx="3438989" cy="3424452"/>
            <a:chOff x="22170399" y="777240"/>
            <a:chExt cx="6877978" cy="6848903"/>
          </a:xfrm>
        </p:grpSpPr>
        <p:grpSp>
          <p:nvGrpSpPr>
            <p:cNvPr id="2889" name="Google Shape;2889;p158"/>
            <p:cNvGrpSpPr/>
            <p:nvPr/>
          </p:nvGrpSpPr>
          <p:grpSpPr>
            <a:xfrm>
              <a:off x="22170399" y="777240"/>
              <a:ext cx="6877978" cy="6848903"/>
              <a:chOff x="22155159" y="0"/>
              <a:chExt cx="6877978" cy="6848903"/>
            </a:xfrm>
          </p:grpSpPr>
          <p:sp>
            <p:nvSpPr>
              <p:cNvPr id="2890" name="Google Shape;2890;p1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891" name="Google Shape;2891;p1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892" name="Google Shape;2892;p1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893" name="Google Shape;2893;p1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894" name="Google Shape;2894;p1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95" name="Google Shape;2895;p1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96" name="Google Shape;2896;p1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97" name="Google Shape;2897;p1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98" name="Google Shape;2898;p1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99" name="Google Shape;2899;p1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00" name="Google Shape;2900;p1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01" name="Google Shape;2901;p1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02" name="Google Shape;2902;p1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03" name="Google Shape;2903;p1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904" name="Google Shape;2904;p158"/>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905" name="Google Shape;2905;p158"/>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906" name="Google Shape;2906;p158"/>
          <p:cNvSpPr/>
          <p:nvPr/>
        </p:nvSpPr>
        <p:spPr>
          <a:xfrm>
            <a:off x="682925" y="2514600"/>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16187947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24. Section title left_4" preserve="1">
  <p:cSld name="24. Section title left_4">
    <p:bg>
      <p:bgPr>
        <a:gradFill>
          <a:gsLst>
            <a:gs pos="0">
              <a:schemeClr val="accent5"/>
            </a:gs>
            <a:gs pos="50000">
              <a:schemeClr val="accent1"/>
            </a:gs>
            <a:gs pos="100000">
              <a:schemeClr val="accent4"/>
            </a:gs>
          </a:gsLst>
          <a:lin ang="18900044" scaled="0"/>
        </a:gradFill>
        <a:effectLst/>
      </p:bgPr>
    </p:bg>
    <p:spTree>
      <p:nvGrpSpPr>
        <p:cNvPr id="1" name="Shape 2907"/>
        <p:cNvGrpSpPr/>
        <p:nvPr/>
      </p:nvGrpSpPr>
      <p:grpSpPr>
        <a:xfrm>
          <a:off x="0" y="0"/>
          <a:ext cx="0" cy="0"/>
          <a:chOff x="0" y="0"/>
          <a:chExt cx="0" cy="0"/>
        </a:xfrm>
      </p:grpSpPr>
      <p:sp>
        <p:nvSpPr>
          <p:cNvPr id="2908" name="Google Shape;2908;p159"/>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09" name="Google Shape;2909;p159"/>
          <p:cNvSpPr/>
          <p:nvPr/>
        </p:nvSpPr>
        <p:spPr>
          <a:xfrm>
            <a:off x="12213336" y="4279392"/>
            <a:ext cx="19052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10" name="Google Shape;2910;p159"/>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911" name="Google Shape;2911;p159"/>
          <p:cNvSpPr txBox="1">
            <a:spLocks noGrp="1"/>
          </p:cNvSpPr>
          <p:nvPr>
            <p:ph type="title"/>
          </p:nvPr>
        </p:nvSpPr>
        <p:spPr>
          <a:xfrm>
            <a:off x="609600" y="2767600"/>
            <a:ext cx="8531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912" name="Google Shape;2912;p159"/>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2133">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31783309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25. Section title left_5" preserve="1">
  <p:cSld name="25. Section title left_5">
    <p:bg>
      <p:bgPr>
        <a:gradFill>
          <a:gsLst>
            <a:gs pos="0">
              <a:schemeClr val="accent2"/>
            </a:gs>
            <a:gs pos="50000">
              <a:schemeClr val="accent5"/>
            </a:gs>
            <a:gs pos="100000">
              <a:schemeClr val="accent1"/>
            </a:gs>
          </a:gsLst>
          <a:lin ang="18900044" scaled="0"/>
        </a:gradFill>
        <a:effectLst/>
      </p:bgPr>
    </p:bg>
    <p:spTree>
      <p:nvGrpSpPr>
        <p:cNvPr id="1" name="Shape 2913"/>
        <p:cNvGrpSpPr/>
        <p:nvPr/>
      </p:nvGrpSpPr>
      <p:grpSpPr>
        <a:xfrm>
          <a:off x="0" y="0"/>
          <a:ext cx="0" cy="0"/>
          <a:chOff x="0" y="0"/>
          <a:chExt cx="0" cy="0"/>
        </a:xfrm>
      </p:grpSpPr>
      <p:sp>
        <p:nvSpPr>
          <p:cNvPr id="2914" name="Google Shape;2914;p160"/>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9pPr>
          </a:lstStyle>
          <a:p>
            <a:r>
              <a:rPr lang="es-ES"/>
              <a:t>Haga clic para modificar el estilo de título del patrón</a:t>
            </a:r>
            <a:endParaRPr/>
          </a:p>
        </p:txBody>
      </p:sp>
      <p:sp>
        <p:nvSpPr>
          <p:cNvPr id="2915" name="Google Shape;2915;p160"/>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2133">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5162131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26. Section title left_6" preserve="1">
  <p:cSld name="26. Section title left_6">
    <p:bg>
      <p:bgPr>
        <a:gradFill>
          <a:gsLst>
            <a:gs pos="0">
              <a:schemeClr val="accent2"/>
            </a:gs>
            <a:gs pos="51000">
              <a:schemeClr val="accent6"/>
            </a:gs>
            <a:gs pos="100000">
              <a:schemeClr val="accent3"/>
            </a:gs>
          </a:gsLst>
          <a:lin ang="18900044" scaled="0"/>
        </a:gradFill>
        <a:effectLst/>
      </p:bgPr>
    </p:bg>
    <p:spTree>
      <p:nvGrpSpPr>
        <p:cNvPr id="1" name="Shape 2916"/>
        <p:cNvGrpSpPr/>
        <p:nvPr/>
      </p:nvGrpSpPr>
      <p:grpSpPr>
        <a:xfrm>
          <a:off x="0" y="0"/>
          <a:ext cx="0" cy="0"/>
          <a:chOff x="0" y="0"/>
          <a:chExt cx="0" cy="0"/>
        </a:xfrm>
      </p:grpSpPr>
      <p:sp>
        <p:nvSpPr>
          <p:cNvPr id="2917" name="Google Shape;2917;p161"/>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918" name="Google Shape;2918;p161"/>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Roboto Mono"/>
              <a:buNone/>
              <a:defRPr sz="2133">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225437007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28. Two points" preserve="1">
  <p:cSld name="28. Two points">
    <p:spTree>
      <p:nvGrpSpPr>
        <p:cNvPr id="1" name="Shape 2950"/>
        <p:cNvGrpSpPr/>
        <p:nvPr/>
      </p:nvGrpSpPr>
      <p:grpSpPr>
        <a:xfrm>
          <a:off x="0" y="0"/>
          <a:ext cx="0" cy="0"/>
          <a:chOff x="0" y="0"/>
          <a:chExt cx="0" cy="0"/>
        </a:xfrm>
      </p:grpSpPr>
      <p:sp>
        <p:nvSpPr>
          <p:cNvPr id="2951" name="Google Shape;2951;p163"/>
          <p:cNvSpPr/>
          <p:nvPr/>
        </p:nvSpPr>
        <p:spPr>
          <a:xfrm>
            <a:off x="6101715" y="3550013"/>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52" name="Google Shape;2952;p163"/>
          <p:cNvSpPr/>
          <p:nvPr/>
        </p:nvSpPr>
        <p:spPr>
          <a:xfrm>
            <a:off x="6101715" y="21903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53" name="Google Shape;2953;p16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2954" name="Google Shape;2954;p163"/>
          <p:cNvGrpSpPr/>
          <p:nvPr/>
        </p:nvGrpSpPr>
        <p:grpSpPr>
          <a:xfrm>
            <a:off x="12253600" y="1"/>
            <a:ext cx="3438989" cy="3424452"/>
            <a:chOff x="22170399" y="777240"/>
            <a:chExt cx="6877978" cy="6848903"/>
          </a:xfrm>
        </p:grpSpPr>
        <p:grpSp>
          <p:nvGrpSpPr>
            <p:cNvPr id="2955" name="Google Shape;2955;p163"/>
            <p:cNvGrpSpPr/>
            <p:nvPr/>
          </p:nvGrpSpPr>
          <p:grpSpPr>
            <a:xfrm>
              <a:off x="22170399" y="777240"/>
              <a:ext cx="6877978" cy="6848903"/>
              <a:chOff x="22155159" y="0"/>
              <a:chExt cx="6877978" cy="6848903"/>
            </a:xfrm>
          </p:grpSpPr>
          <p:sp>
            <p:nvSpPr>
              <p:cNvPr id="2956" name="Google Shape;2956;p1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957" name="Google Shape;2957;p1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958" name="Google Shape;2958;p1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959" name="Google Shape;2959;p1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960" name="Google Shape;2960;p1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961" name="Google Shape;2961;p1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962" name="Google Shape;2962;p1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963" name="Google Shape;2963;p1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964" name="Google Shape;2964;p1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965" name="Google Shape;2965;p1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66" name="Google Shape;2966;p1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67" name="Google Shape;2967;p1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68" name="Google Shape;2968;p1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69" name="Google Shape;2969;p1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970" name="Google Shape;2970;p163"/>
          <p:cNvSpPr txBox="1">
            <a:spLocks noGrp="1"/>
          </p:cNvSpPr>
          <p:nvPr>
            <p:ph type="subTitle" idx="1"/>
          </p:nvPr>
        </p:nvSpPr>
        <p:spPr>
          <a:xfrm>
            <a:off x="7071360" y="2088896"/>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971" name="Google Shape;2971;p163"/>
          <p:cNvSpPr txBox="1">
            <a:spLocks noGrp="1"/>
          </p:cNvSpPr>
          <p:nvPr>
            <p:ph type="subTitle" idx="2"/>
          </p:nvPr>
        </p:nvSpPr>
        <p:spPr>
          <a:xfrm>
            <a:off x="7071360" y="2503424"/>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972" name="Google Shape;2972;p163"/>
          <p:cNvSpPr txBox="1">
            <a:spLocks noGrp="1"/>
          </p:cNvSpPr>
          <p:nvPr>
            <p:ph type="subTitle" idx="3"/>
          </p:nvPr>
        </p:nvSpPr>
        <p:spPr>
          <a:xfrm>
            <a:off x="7071360" y="346659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973" name="Google Shape;2973;p163"/>
          <p:cNvSpPr txBox="1">
            <a:spLocks noGrp="1"/>
          </p:cNvSpPr>
          <p:nvPr>
            <p:ph type="subTitle" idx="4"/>
          </p:nvPr>
        </p:nvSpPr>
        <p:spPr>
          <a:xfrm>
            <a:off x="7071360" y="388112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2022425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29. Three points" preserve="1">
  <p:cSld name="29. Three points">
    <p:spTree>
      <p:nvGrpSpPr>
        <p:cNvPr id="1" name="Shape 2974"/>
        <p:cNvGrpSpPr/>
        <p:nvPr/>
      </p:nvGrpSpPr>
      <p:grpSpPr>
        <a:xfrm>
          <a:off x="0" y="0"/>
          <a:ext cx="0" cy="0"/>
          <a:chOff x="0" y="0"/>
          <a:chExt cx="0" cy="0"/>
        </a:xfrm>
      </p:grpSpPr>
      <p:sp>
        <p:nvSpPr>
          <p:cNvPr id="2975" name="Google Shape;2975;p164"/>
          <p:cNvSpPr/>
          <p:nvPr/>
        </p:nvSpPr>
        <p:spPr>
          <a:xfrm>
            <a:off x="6101715" y="29938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76" name="Google Shape;2976;p164"/>
          <p:cNvSpPr/>
          <p:nvPr/>
        </p:nvSpPr>
        <p:spPr>
          <a:xfrm>
            <a:off x="6101715" y="16282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77" name="Google Shape;2977;p16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2978" name="Google Shape;2978;p164"/>
          <p:cNvGrpSpPr/>
          <p:nvPr/>
        </p:nvGrpSpPr>
        <p:grpSpPr>
          <a:xfrm>
            <a:off x="12253600" y="1"/>
            <a:ext cx="3438989" cy="3424452"/>
            <a:chOff x="22170399" y="777240"/>
            <a:chExt cx="6877978" cy="6848903"/>
          </a:xfrm>
        </p:grpSpPr>
        <p:grpSp>
          <p:nvGrpSpPr>
            <p:cNvPr id="2979" name="Google Shape;2979;p164"/>
            <p:cNvGrpSpPr/>
            <p:nvPr/>
          </p:nvGrpSpPr>
          <p:grpSpPr>
            <a:xfrm>
              <a:off x="22170399" y="777240"/>
              <a:ext cx="6877978" cy="6848903"/>
              <a:chOff x="22155159" y="0"/>
              <a:chExt cx="6877978" cy="6848903"/>
            </a:xfrm>
          </p:grpSpPr>
          <p:sp>
            <p:nvSpPr>
              <p:cNvPr id="2980" name="Google Shape;2980;p16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981" name="Google Shape;2981;p16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982" name="Google Shape;2982;p16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983" name="Google Shape;2983;p16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984" name="Google Shape;2984;p16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985" name="Google Shape;2985;p16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986" name="Google Shape;2986;p16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987" name="Google Shape;2987;p16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988" name="Google Shape;2988;p16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989" name="Google Shape;2989;p16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990" name="Google Shape;2990;p16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991" name="Google Shape;2991;p16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992" name="Google Shape;2992;p16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993" name="Google Shape;2993;p16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994" name="Google Shape;2994;p164"/>
          <p:cNvSpPr txBox="1">
            <a:spLocks noGrp="1"/>
          </p:cNvSpPr>
          <p:nvPr>
            <p:ph type="subTitle" idx="1"/>
          </p:nvPr>
        </p:nvSpPr>
        <p:spPr>
          <a:xfrm>
            <a:off x="7071360" y="1551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995" name="Google Shape;2995;p164"/>
          <p:cNvSpPr txBox="1">
            <a:spLocks noGrp="1"/>
          </p:cNvSpPr>
          <p:nvPr>
            <p:ph type="subTitle" idx="2"/>
          </p:nvPr>
        </p:nvSpPr>
        <p:spPr>
          <a:xfrm>
            <a:off x="7071360" y="1965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996" name="Google Shape;2996;p164"/>
          <p:cNvSpPr txBox="1">
            <a:spLocks noGrp="1"/>
          </p:cNvSpPr>
          <p:nvPr>
            <p:ph type="subTitle" idx="3"/>
          </p:nvPr>
        </p:nvSpPr>
        <p:spPr>
          <a:xfrm>
            <a:off x="7071360" y="29290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997" name="Google Shape;2997;p164"/>
          <p:cNvSpPr txBox="1">
            <a:spLocks noGrp="1"/>
          </p:cNvSpPr>
          <p:nvPr>
            <p:ph type="subTitle" idx="4"/>
          </p:nvPr>
        </p:nvSpPr>
        <p:spPr>
          <a:xfrm>
            <a:off x="7071360" y="33435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998" name="Google Shape;2998;p164"/>
          <p:cNvSpPr/>
          <p:nvPr/>
        </p:nvSpPr>
        <p:spPr>
          <a:xfrm>
            <a:off x="6101715" y="43594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99" name="Google Shape;2999;p164"/>
          <p:cNvSpPr txBox="1">
            <a:spLocks noGrp="1"/>
          </p:cNvSpPr>
          <p:nvPr>
            <p:ph type="subTitle" idx="5"/>
          </p:nvPr>
        </p:nvSpPr>
        <p:spPr>
          <a:xfrm>
            <a:off x="7071360" y="42757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00" name="Google Shape;3000;p164"/>
          <p:cNvSpPr txBox="1">
            <a:spLocks noGrp="1"/>
          </p:cNvSpPr>
          <p:nvPr>
            <p:ph type="subTitle" idx="6"/>
          </p:nvPr>
        </p:nvSpPr>
        <p:spPr>
          <a:xfrm>
            <a:off x="7071360" y="46903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8639694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30. Four points" preserve="1">
  <p:cSld name="30. Four points">
    <p:spTree>
      <p:nvGrpSpPr>
        <p:cNvPr id="1" name="Shape 3001"/>
        <p:cNvGrpSpPr/>
        <p:nvPr/>
      </p:nvGrpSpPr>
      <p:grpSpPr>
        <a:xfrm>
          <a:off x="0" y="0"/>
          <a:ext cx="0" cy="0"/>
          <a:chOff x="0" y="0"/>
          <a:chExt cx="0" cy="0"/>
        </a:xfrm>
      </p:grpSpPr>
      <p:sp>
        <p:nvSpPr>
          <p:cNvPr id="3002" name="Google Shape;3002;p165"/>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3" name="Google Shape;3003;p165"/>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4" name="Google Shape;3004;p165"/>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05" name="Google Shape;3005;p165"/>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06" name="Google Shape;3006;p165"/>
          <p:cNvGrpSpPr/>
          <p:nvPr/>
        </p:nvGrpSpPr>
        <p:grpSpPr>
          <a:xfrm>
            <a:off x="12253600" y="1"/>
            <a:ext cx="3438989" cy="3424452"/>
            <a:chOff x="22170399" y="777240"/>
            <a:chExt cx="6877978" cy="6848903"/>
          </a:xfrm>
        </p:grpSpPr>
        <p:grpSp>
          <p:nvGrpSpPr>
            <p:cNvPr id="3007" name="Google Shape;3007;p165"/>
            <p:cNvGrpSpPr/>
            <p:nvPr/>
          </p:nvGrpSpPr>
          <p:grpSpPr>
            <a:xfrm>
              <a:off x="22170399" y="777240"/>
              <a:ext cx="6877978" cy="6848903"/>
              <a:chOff x="22155159" y="0"/>
              <a:chExt cx="6877978" cy="6848903"/>
            </a:xfrm>
          </p:grpSpPr>
          <p:sp>
            <p:nvSpPr>
              <p:cNvPr id="3008" name="Google Shape;3008;p16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09" name="Google Shape;3009;p16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10" name="Google Shape;3010;p16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11" name="Google Shape;3011;p16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12" name="Google Shape;3012;p16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13" name="Google Shape;3013;p16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14" name="Google Shape;3014;p16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15" name="Google Shape;3015;p16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16" name="Google Shape;3016;p16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17" name="Google Shape;3017;p16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18" name="Google Shape;3018;p16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19" name="Google Shape;3019;p16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20" name="Google Shape;3020;p16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21" name="Google Shape;3021;p16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22" name="Google Shape;3022;p165"/>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023" name="Google Shape;3023;p165"/>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24" name="Google Shape;3024;p165"/>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25" name="Google Shape;3025;p165"/>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26" name="Google Shape;3026;p165"/>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27" name="Google Shape;3027;p165"/>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28" name="Google Shape;3028;p165"/>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29" name="Google Shape;3029;p165"/>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30" name="Google Shape;3030;p165"/>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91768389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31. Two points with large icon" preserve="1">
  <p:cSld name="31. Two points with large icon">
    <p:spTree>
      <p:nvGrpSpPr>
        <p:cNvPr id="1" name="Shape 3031"/>
        <p:cNvGrpSpPr/>
        <p:nvPr/>
      </p:nvGrpSpPr>
      <p:grpSpPr>
        <a:xfrm>
          <a:off x="0" y="0"/>
          <a:ext cx="0" cy="0"/>
          <a:chOff x="0" y="0"/>
          <a:chExt cx="0" cy="0"/>
        </a:xfrm>
      </p:grpSpPr>
      <p:sp>
        <p:nvSpPr>
          <p:cNvPr id="3032" name="Google Shape;3032;p166"/>
          <p:cNvSpPr/>
          <p:nvPr/>
        </p:nvSpPr>
        <p:spPr>
          <a:xfrm>
            <a:off x="6101715" y="3550013"/>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33" name="Google Shape;3033;p166"/>
          <p:cNvSpPr/>
          <p:nvPr/>
        </p:nvSpPr>
        <p:spPr>
          <a:xfrm>
            <a:off x="6101715" y="21903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34" name="Google Shape;3034;p166"/>
          <p:cNvGrpSpPr/>
          <p:nvPr/>
        </p:nvGrpSpPr>
        <p:grpSpPr>
          <a:xfrm>
            <a:off x="12253600" y="1"/>
            <a:ext cx="3438989" cy="3424452"/>
            <a:chOff x="22170399" y="777240"/>
            <a:chExt cx="6877978" cy="6848903"/>
          </a:xfrm>
        </p:grpSpPr>
        <p:grpSp>
          <p:nvGrpSpPr>
            <p:cNvPr id="3035" name="Google Shape;3035;p166"/>
            <p:cNvGrpSpPr/>
            <p:nvPr/>
          </p:nvGrpSpPr>
          <p:grpSpPr>
            <a:xfrm>
              <a:off x="22170399" y="777240"/>
              <a:ext cx="6877978" cy="6848903"/>
              <a:chOff x="22155159" y="0"/>
              <a:chExt cx="6877978" cy="6848903"/>
            </a:xfrm>
          </p:grpSpPr>
          <p:sp>
            <p:nvSpPr>
              <p:cNvPr id="3036" name="Google Shape;3036;p1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37" name="Google Shape;3037;p1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38" name="Google Shape;3038;p1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39" name="Google Shape;3039;p1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40" name="Google Shape;3040;p1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41" name="Google Shape;3041;p1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42" name="Google Shape;3042;p1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43" name="Google Shape;3043;p1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44" name="Google Shape;3044;p1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45" name="Google Shape;3045;p1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46" name="Google Shape;3046;p1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47" name="Google Shape;3047;p1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48" name="Google Shape;3048;p1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49" name="Google Shape;3049;p1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50" name="Google Shape;3050;p166"/>
          <p:cNvSpPr txBox="1">
            <a:spLocks noGrp="1"/>
          </p:cNvSpPr>
          <p:nvPr>
            <p:ph type="subTitle" idx="1"/>
          </p:nvPr>
        </p:nvSpPr>
        <p:spPr>
          <a:xfrm>
            <a:off x="7071360" y="2088896"/>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51" name="Google Shape;3051;p166"/>
          <p:cNvSpPr txBox="1">
            <a:spLocks noGrp="1"/>
          </p:cNvSpPr>
          <p:nvPr>
            <p:ph type="subTitle" idx="2"/>
          </p:nvPr>
        </p:nvSpPr>
        <p:spPr>
          <a:xfrm>
            <a:off x="7071360" y="2503424"/>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52" name="Google Shape;3052;p166"/>
          <p:cNvSpPr txBox="1">
            <a:spLocks noGrp="1"/>
          </p:cNvSpPr>
          <p:nvPr>
            <p:ph type="subTitle" idx="3"/>
          </p:nvPr>
        </p:nvSpPr>
        <p:spPr>
          <a:xfrm>
            <a:off x="7071360" y="346659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53" name="Google Shape;3053;p166"/>
          <p:cNvSpPr txBox="1">
            <a:spLocks noGrp="1"/>
          </p:cNvSpPr>
          <p:nvPr>
            <p:ph type="subTitle" idx="4"/>
          </p:nvPr>
        </p:nvSpPr>
        <p:spPr>
          <a:xfrm>
            <a:off x="7071360" y="388112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54" name="Google Shape;3054;p166"/>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055" name="Google Shape;3055;p166"/>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22998023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32. Three points with large icon" preserve="1">
  <p:cSld name="32. Three points with large icon">
    <p:spTree>
      <p:nvGrpSpPr>
        <p:cNvPr id="1" name="Shape 3056"/>
        <p:cNvGrpSpPr/>
        <p:nvPr/>
      </p:nvGrpSpPr>
      <p:grpSpPr>
        <a:xfrm>
          <a:off x="0" y="0"/>
          <a:ext cx="0" cy="0"/>
          <a:chOff x="0" y="0"/>
          <a:chExt cx="0" cy="0"/>
        </a:xfrm>
      </p:grpSpPr>
      <p:sp>
        <p:nvSpPr>
          <p:cNvPr id="3057" name="Google Shape;3057;p167"/>
          <p:cNvSpPr/>
          <p:nvPr/>
        </p:nvSpPr>
        <p:spPr>
          <a:xfrm>
            <a:off x="6101715" y="29668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58" name="Google Shape;3058;p167"/>
          <p:cNvSpPr/>
          <p:nvPr/>
        </p:nvSpPr>
        <p:spPr>
          <a:xfrm>
            <a:off x="6101715" y="160123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59" name="Google Shape;3059;p167"/>
          <p:cNvGrpSpPr/>
          <p:nvPr/>
        </p:nvGrpSpPr>
        <p:grpSpPr>
          <a:xfrm>
            <a:off x="12253600" y="1"/>
            <a:ext cx="3438989" cy="3424452"/>
            <a:chOff x="22170399" y="777240"/>
            <a:chExt cx="6877978" cy="6848903"/>
          </a:xfrm>
        </p:grpSpPr>
        <p:grpSp>
          <p:nvGrpSpPr>
            <p:cNvPr id="3060" name="Google Shape;3060;p167"/>
            <p:cNvGrpSpPr/>
            <p:nvPr/>
          </p:nvGrpSpPr>
          <p:grpSpPr>
            <a:xfrm>
              <a:off x="22170399" y="777240"/>
              <a:ext cx="6877978" cy="6848903"/>
              <a:chOff x="22155159" y="0"/>
              <a:chExt cx="6877978" cy="6848903"/>
            </a:xfrm>
          </p:grpSpPr>
          <p:sp>
            <p:nvSpPr>
              <p:cNvPr id="3061" name="Google Shape;3061;p1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62" name="Google Shape;3062;p1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63" name="Google Shape;3063;p1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64" name="Google Shape;3064;p1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65" name="Google Shape;3065;p1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66" name="Google Shape;3066;p1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67" name="Google Shape;3067;p1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68" name="Google Shape;3068;p1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69" name="Google Shape;3069;p1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70" name="Google Shape;3070;p1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71" name="Google Shape;3071;p1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072" name="Google Shape;3072;p1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073" name="Google Shape;3073;p1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074" name="Google Shape;3074;p1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075" name="Google Shape;3075;p167"/>
          <p:cNvSpPr txBox="1">
            <a:spLocks noGrp="1"/>
          </p:cNvSpPr>
          <p:nvPr>
            <p:ph type="subTitle" idx="1"/>
          </p:nvPr>
        </p:nvSpPr>
        <p:spPr>
          <a:xfrm>
            <a:off x="7071360" y="15243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76" name="Google Shape;3076;p167"/>
          <p:cNvSpPr txBox="1">
            <a:spLocks noGrp="1"/>
          </p:cNvSpPr>
          <p:nvPr>
            <p:ph type="subTitle" idx="2"/>
          </p:nvPr>
        </p:nvSpPr>
        <p:spPr>
          <a:xfrm>
            <a:off x="7071360" y="19388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77" name="Google Shape;3077;p167"/>
          <p:cNvSpPr txBox="1">
            <a:spLocks noGrp="1"/>
          </p:cNvSpPr>
          <p:nvPr>
            <p:ph type="subTitle" idx="3"/>
          </p:nvPr>
        </p:nvSpPr>
        <p:spPr>
          <a:xfrm>
            <a:off x="7071360" y="2902037"/>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78" name="Google Shape;3078;p167"/>
          <p:cNvSpPr txBox="1">
            <a:spLocks noGrp="1"/>
          </p:cNvSpPr>
          <p:nvPr>
            <p:ph type="subTitle" idx="4"/>
          </p:nvPr>
        </p:nvSpPr>
        <p:spPr>
          <a:xfrm>
            <a:off x="7071360" y="3316565"/>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79" name="Google Shape;3079;p167"/>
          <p:cNvSpPr/>
          <p:nvPr/>
        </p:nvSpPr>
        <p:spPr>
          <a:xfrm>
            <a:off x="6101715" y="43324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0" name="Google Shape;3080;p167"/>
          <p:cNvSpPr txBox="1">
            <a:spLocks noGrp="1"/>
          </p:cNvSpPr>
          <p:nvPr>
            <p:ph type="subTitle" idx="5"/>
          </p:nvPr>
        </p:nvSpPr>
        <p:spPr>
          <a:xfrm>
            <a:off x="7071360" y="42487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081" name="Google Shape;3081;p167"/>
          <p:cNvSpPr txBox="1">
            <a:spLocks noGrp="1"/>
          </p:cNvSpPr>
          <p:nvPr>
            <p:ph type="subTitle" idx="6"/>
          </p:nvPr>
        </p:nvSpPr>
        <p:spPr>
          <a:xfrm>
            <a:off x="7071360" y="46632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082" name="Google Shape;3082;p167"/>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083" name="Google Shape;3083;p167"/>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30963835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33. Four points with large icon" preserve="1">
  <p:cSld name="33. Four points with large icon">
    <p:spTree>
      <p:nvGrpSpPr>
        <p:cNvPr id="1" name="Shape 3084"/>
        <p:cNvGrpSpPr/>
        <p:nvPr/>
      </p:nvGrpSpPr>
      <p:grpSpPr>
        <a:xfrm>
          <a:off x="0" y="0"/>
          <a:ext cx="0" cy="0"/>
          <a:chOff x="0" y="0"/>
          <a:chExt cx="0" cy="0"/>
        </a:xfrm>
      </p:grpSpPr>
      <p:sp>
        <p:nvSpPr>
          <p:cNvPr id="3085" name="Google Shape;3085;p168"/>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6" name="Google Shape;3086;p168"/>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7" name="Google Shape;3087;p168"/>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088" name="Google Shape;3088;p168"/>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089" name="Google Shape;3089;p168"/>
          <p:cNvGrpSpPr/>
          <p:nvPr/>
        </p:nvGrpSpPr>
        <p:grpSpPr>
          <a:xfrm>
            <a:off x="12253600" y="1"/>
            <a:ext cx="3438989" cy="3424452"/>
            <a:chOff x="22170399" y="777240"/>
            <a:chExt cx="6877978" cy="6848903"/>
          </a:xfrm>
        </p:grpSpPr>
        <p:grpSp>
          <p:nvGrpSpPr>
            <p:cNvPr id="3090" name="Google Shape;3090;p168"/>
            <p:cNvGrpSpPr/>
            <p:nvPr/>
          </p:nvGrpSpPr>
          <p:grpSpPr>
            <a:xfrm>
              <a:off x="22170399" y="777240"/>
              <a:ext cx="6877978" cy="6848903"/>
              <a:chOff x="22155159" y="0"/>
              <a:chExt cx="6877978" cy="6848903"/>
            </a:xfrm>
          </p:grpSpPr>
          <p:sp>
            <p:nvSpPr>
              <p:cNvPr id="3091" name="Google Shape;3091;p1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92" name="Google Shape;3092;p1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93" name="Google Shape;3093;p1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94" name="Google Shape;3094;p1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95" name="Google Shape;3095;p1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96" name="Google Shape;3096;p1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97" name="Google Shape;3097;p1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98" name="Google Shape;3098;p1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99" name="Google Shape;3099;p1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00" name="Google Shape;3100;p1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01" name="Google Shape;3101;p1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02" name="Google Shape;3102;p1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03" name="Google Shape;3103;p1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04" name="Google Shape;3104;p1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05" name="Google Shape;3105;p168"/>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106" name="Google Shape;3106;p168"/>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07" name="Google Shape;3107;p168"/>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08" name="Google Shape;3108;p168"/>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09" name="Google Shape;3109;p168"/>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10" name="Google Shape;3110;p168"/>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11" name="Google Shape;3111;p168"/>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12" name="Google Shape;3112;p168"/>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13" name="Google Shape;3113;p168"/>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14" name="Google Shape;3114;p168"/>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3788345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wo Speakers_2">
  <p:cSld name="12. Two Speakers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17"/>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46" name="Google Shape;146;p17"/>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147" name="Google Shape;147;p17"/>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48" name="Google Shape;148;p17"/>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49" name="Google Shape;149;p17"/>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50" name="Google Shape;150;p17"/>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51" name="Google Shape;151;p17"/>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52" name="Google Shape;152;p17"/>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53" name="Google Shape;153;p17"/>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54" name="Google Shape;154;p17"/>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197746832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34. Three points with title" preserve="1">
  <p:cSld name="34. Three points with title">
    <p:spTree>
      <p:nvGrpSpPr>
        <p:cNvPr id="1" name="Shape 3115"/>
        <p:cNvGrpSpPr/>
        <p:nvPr/>
      </p:nvGrpSpPr>
      <p:grpSpPr>
        <a:xfrm>
          <a:off x="0" y="0"/>
          <a:ext cx="0" cy="0"/>
          <a:chOff x="0" y="0"/>
          <a:chExt cx="0" cy="0"/>
        </a:xfrm>
      </p:grpSpPr>
      <p:sp>
        <p:nvSpPr>
          <p:cNvPr id="3116" name="Google Shape;3116;p169"/>
          <p:cNvSpPr/>
          <p:nvPr/>
        </p:nvSpPr>
        <p:spPr>
          <a:xfrm>
            <a:off x="597884"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7" name="Google Shape;3117;p169"/>
          <p:cNvSpPr/>
          <p:nvPr/>
        </p:nvSpPr>
        <p:spPr>
          <a:xfrm>
            <a:off x="4499856"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8" name="Google Shape;3118;p169"/>
          <p:cNvSpPr/>
          <p:nvPr/>
        </p:nvSpPr>
        <p:spPr>
          <a:xfrm>
            <a:off x="8376728"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19" name="Google Shape;3119;p169"/>
          <p:cNvSpPr txBox="1">
            <a:spLocks noGrp="1"/>
          </p:cNvSpPr>
          <p:nvPr>
            <p:ph type="title"/>
          </p:nvPr>
        </p:nvSpPr>
        <p:spPr>
          <a:xfrm>
            <a:off x="482972" y="369535"/>
            <a:ext cx="1041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3120" name="Google Shape;3120;p169"/>
          <p:cNvGrpSpPr/>
          <p:nvPr/>
        </p:nvGrpSpPr>
        <p:grpSpPr>
          <a:xfrm>
            <a:off x="12253600" y="1"/>
            <a:ext cx="3438989" cy="3424452"/>
            <a:chOff x="22170399" y="777240"/>
            <a:chExt cx="6877978" cy="6848903"/>
          </a:xfrm>
        </p:grpSpPr>
        <p:grpSp>
          <p:nvGrpSpPr>
            <p:cNvPr id="3121" name="Google Shape;3121;p169"/>
            <p:cNvGrpSpPr/>
            <p:nvPr/>
          </p:nvGrpSpPr>
          <p:grpSpPr>
            <a:xfrm>
              <a:off x="22170399" y="777240"/>
              <a:ext cx="6877978" cy="6848903"/>
              <a:chOff x="22155159" y="0"/>
              <a:chExt cx="6877978" cy="6848903"/>
            </a:xfrm>
          </p:grpSpPr>
          <p:sp>
            <p:nvSpPr>
              <p:cNvPr id="3122" name="Google Shape;3122;p1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23" name="Google Shape;3123;p1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24" name="Google Shape;3124;p1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25" name="Google Shape;3125;p1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26" name="Google Shape;3126;p1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27" name="Google Shape;3127;p1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28" name="Google Shape;3128;p1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29" name="Google Shape;3129;p1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30" name="Google Shape;3130;p1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31" name="Google Shape;3131;p1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32" name="Google Shape;3132;p1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33" name="Google Shape;3133;p1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34" name="Google Shape;3134;p1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35" name="Google Shape;3135;p1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36" name="Google Shape;3136;p169"/>
          <p:cNvSpPr txBox="1">
            <a:spLocks noGrp="1"/>
          </p:cNvSpPr>
          <p:nvPr>
            <p:ph type="subTitle" idx="1"/>
          </p:nvPr>
        </p:nvSpPr>
        <p:spPr>
          <a:xfrm>
            <a:off x="475488"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37" name="Google Shape;3137;p169"/>
          <p:cNvSpPr txBox="1">
            <a:spLocks noGrp="1"/>
          </p:cNvSpPr>
          <p:nvPr>
            <p:ph type="subTitle" idx="2"/>
          </p:nvPr>
        </p:nvSpPr>
        <p:spPr>
          <a:xfrm>
            <a:off x="475488"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38" name="Google Shape;3138;p169"/>
          <p:cNvSpPr txBox="1">
            <a:spLocks noGrp="1"/>
          </p:cNvSpPr>
          <p:nvPr>
            <p:ph type="subTitle" idx="3"/>
          </p:nvPr>
        </p:nvSpPr>
        <p:spPr>
          <a:xfrm>
            <a:off x="4340352"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39" name="Google Shape;3139;p169"/>
          <p:cNvSpPr txBox="1">
            <a:spLocks noGrp="1"/>
          </p:cNvSpPr>
          <p:nvPr>
            <p:ph type="subTitle" idx="4"/>
          </p:nvPr>
        </p:nvSpPr>
        <p:spPr>
          <a:xfrm>
            <a:off x="4340352"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40" name="Google Shape;3140;p169"/>
          <p:cNvSpPr txBox="1">
            <a:spLocks noGrp="1"/>
          </p:cNvSpPr>
          <p:nvPr>
            <p:ph type="subTitle" idx="5"/>
          </p:nvPr>
        </p:nvSpPr>
        <p:spPr>
          <a:xfrm>
            <a:off x="8205219"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41" name="Google Shape;3141;p169"/>
          <p:cNvSpPr txBox="1">
            <a:spLocks noGrp="1"/>
          </p:cNvSpPr>
          <p:nvPr>
            <p:ph type="subTitle" idx="6"/>
          </p:nvPr>
        </p:nvSpPr>
        <p:spPr>
          <a:xfrm>
            <a:off x="8205219"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2693533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35. Four points with title" preserve="1">
  <p:cSld name="35. Four points with title">
    <p:spTree>
      <p:nvGrpSpPr>
        <p:cNvPr id="1" name="Shape 3142"/>
        <p:cNvGrpSpPr/>
        <p:nvPr/>
      </p:nvGrpSpPr>
      <p:grpSpPr>
        <a:xfrm>
          <a:off x="0" y="0"/>
          <a:ext cx="0" cy="0"/>
          <a:chOff x="0" y="0"/>
          <a:chExt cx="0" cy="0"/>
        </a:xfrm>
      </p:grpSpPr>
      <p:sp>
        <p:nvSpPr>
          <p:cNvPr id="3143" name="Google Shape;3143;p170"/>
          <p:cNvSpPr/>
          <p:nvPr/>
        </p:nvSpPr>
        <p:spPr>
          <a:xfrm>
            <a:off x="4495792"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4" name="Google Shape;3144;p170"/>
          <p:cNvSpPr/>
          <p:nvPr/>
        </p:nvSpPr>
        <p:spPr>
          <a:xfrm>
            <a:off x="8374688"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5" name="Google Shape;3145;p170"/>
          <p:cNvSpPr/>
          <p:nvPr/>
        </p:nvSpPr>
        <p:spPr>
          <a:xfrm>
            <a:off x="4495792"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6" name="Google Shape;3146;p170"/>
          <p:cNvSpPr/>
          <p:nvPr/>
        </p:nvSpPr>
        <p:spPr>
          <a:xfrm>
            <a:off x="8425321"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147" name="Google Shape;3147;p170"/>
          <p:cNvSpPr txBox="1">
            <a:spLocks noGrp="1"/>
          </p:cNvSpPr>
          <p:nvPr>
            <p:ph type="title"/>
          </p:nvPr>
        </p:nvSpPr>
        <p:spPr>
          <a:xfrm>
            <a:off x="501959" y="2266951"/>
            <a:ext cx="34028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4800" b="1">
                <a:solidFill>
                  <a:srgbClr val="F0F6FC"/>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3148" name="Google Shape;3148;p170"/>
          <p:cNvGrpSpPr/>
          <p:nvPr/>
        </p:nvGrpSpPr>
        <p:grpSpPr>
          <a:xfrm>
            <a:off x="12253600" y="1"/>
            <a:ext cx="3438989" cy="3424452"/>
            <a:chOff x="22170399" y="777240"/>
            <a:chExt cx="6877978" cy="6848903"/>
          </a:xfrm>
        </p:grpSpPr>
        <p:grpSp>
          <p:nvGrpSpPr>
            <p:cNvPr id="3149" name="Google Shape;3149;p170"/>
            <p:cNvGrpSpPr/>
            <p:nvPr/>
          </p:nvGrpSpPr>
          <p:grpSpPr>
            <a:xfrm>
              <a:off x="22170399" y="777240"/>
              <a:ext cx="6877978" cy="6848903"/>
              <a:chOff x="22155159" y="0"/>
              <a:chExt cx="6877978" cy="6848903"/>
            </a:xfrm>
          </p:grpSpPr>
          <p:sp>
            <p:nvSpPr>
              <p:cNvPr id="3150" name="Google Shape;3150;p1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51" name="Google Shape;3151;p1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52" name="Google Shape;3152;p1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53" name="Google Shape;3153;p1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54" name="Google Shape;3154;p1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55" name="Google Shape;3155;p1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56" name="Google Shape;3156;p1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57" name="Google Shape;3157;p1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58" name="Google Shape;3158;p1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59" name="Google Shape;3159;p1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60" name="Google Shape;3160;p1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61" name="Google Shape;3161;p1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62" name="Google Shape;3162;p1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63" name="Google Shape;3163;p1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64" name="Google Shape;3164;p170"/>
          <p:cNvSpPr txBox="1">
            <a:spLocks noGrp="1"/>
          </p:cNvSpPr>
          <p:nvPr>
            <p:ph type="subTitle" idx="1"/>
          </p:nvPr>
        </p:nvSpPr>
        <p:spPr>
          <a:xfrm>
            <a:off x="4352544"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65" name="Google Shape;3165;p170"/>
          <p:cNvSpPr txBox="1">
            <a:spLocks noGrp="1"/>
          </p:cNvSpPr>
          <p:nvPr>
            <p:ph type="subTitle" idx="2"/>
          </p:nvPr>
        </p:nvSpPr>
        <p:spPr>
          <a:xfrm>
            <a:off x="4352544"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66" name="Google Shape;3166;p170"/>
          <p:cNvSpPr txBox="1">
            <a:spLocks noGrp="1"/>
          </p:cNvSpPr>
          <p:nvPr>
            <p:ph type="subTitle" idx="3"/>
          </p:nvPr>
        </p:nvSpPr>
        <p:spPr>
          <a:xfrm>
            <a:off x="4352544"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67" name="Google Shape;3167;p170"/>
          <p:cNvSpPr txBox="1">
            <a:spLocks noGrp="1"/>
          </p:cNvSpPr>
          <p:nvPr>
            <p:ph type="subTitle" idx="4"/>
          </p:nvPr>
        </p:nvSpPr>
        <p:spPr>
          <a:xfrm>
            <a:off x="4352544"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68" name="Google Shape;3168;p170"/>
          <p:cNvSpPr txBox="1">
            <a:spLocks noGrp="1"/>
          </p:cNvSpPr>
          <p:nvPr>
            <p:ph type="subTitle" idx="5"/>
          </p:nvPr>
        </p:nvSpPr>
        <p:spPr>
          <a:xfrm>
            <a:off x="8302752"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69" name="Google Shape;3169;p170"/>
          <p:cNvSpPr txBox="1">
            <a:spLocks noGrp="1"/>
          </p:cNvSpPr>
          <p:nvPr>
            <p:ph type="subTitle" idx="6"/>
          </p:nvPr>
        </p:nvSpPr>
        <p:spPr>
          <a:xfrm>
            <a:off x="8302752"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70" name="Google Shape;3170;p170"/>
          <p:cNvSpPr txBox="1">
            <a:spLocks noGrp="1"/>
          </p:cNvSpPr>
          <p:nvPr>
            <p:ph type="subTitle" idx="7"/>
          </p:nvPr>
        </p:nvSpPr>
        <p:spPr>
          <a:xfrm>
            <a:off x="8302752"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71" name="Google Shape;3171;p170"/>
          <p:cNvSpPr txBox="1">
            <a:spLocks noGrp="1"/>
          </p:cNvSpPr>
          <p:nvPr>
            <p:ph type="subTitle" idx="8"/>
          </p:nvPr>
        </p:nvSpPr>
        <p:spPr>
          <a:xfrm>
            <a:off x="8302752"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7443739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36. Linear process (4 steps)" preserve="1">
  <p:cSld name="36. Linear process (4 steps)">
    <p:spTree>
      <p:nvGrpSpPr>
        <p:cNvPr id="1" name="Shape 3172"/>
        <p:cNvGrpSpPr/>
        <p:nvPr/>
      </p:nvGrpSpPr>
      <p:grpSpPr>
        <a:xfrm>
          <a:off x="0" y="0"/>
          <a:ext cx="0" cy="0"/>
          <a:chOff x="0" y="0"/>
          <a:chExt cx="0" cy="0"/>
        </a:xfrm>
      </p:grpSpPr>
      <p:cxnSp>
        <p:nvCxnSpPr>
          <p:cNvPr id="3173" name="Google Shape;3173;p171"/>
          <p:cNvCxnSpPr>
            <a:endCxn id="3174" idx="4"/>
          </p:cNvCxnSpPr>
          <p:nvPr/>
        </p:nvCxnSpPr>
        <p:spPr>
          <a:xfrm>
            <a:off x="6262763" y="2313499"/>
            <a:ext cx="0" cy="2539600"/>
          </a:xfrm>
          <a:prstGeom prst="straightConnector1">
            <a:avLst/>
          </a:prstGeom>
          <a:noFill/>
          <a:ln w="19050" cap="flat" cmpd="sng">
            <a:solidFill>
              <a:schemeClr val="accent1"/>
            </a:solidFill>
            <a:prstDash val="solid"/>
            <a:round/>
            <a:headEnd type="none" w="sm" len="sm"/>
            <a:tailEnd type="none" w="sm" len="sm"/>
          </a:ln>
        </p:spPr>
      </p:cxnSp>
      <p:sp>
        <p:nvSpPr>
          <p:cNvPr id="3175" name="Google Shape;3175;p171"/>
          <p:cNvSpPr/>
          <p:nvPr/>
        </p:nvSpPr>
        <p:spPr>
          <a:xfrm>
            <a:off x="5975604" y="2103120"/>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176" name="Google Shape;3176;p171"/>
          <p:cNvSpPr/>
          <p:nvPr/>
        </p:nvSpPr>
        <p:spPr>
          <a:xfrm>
            <a:off x="5976963" y="28298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177" name="Google Shape;3177;p171"/>
          <p:cNvSpPr/>
          <p:nvPr/>
        </p:nvSpPr>
        <p:spPr>
          <a:xfrm>
            <a:off x="5976963" y="35556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174" name="Google Shape;3174;p171"/>
          <p:cNvSpPr/>
          <p:nvPr/>
        </p:nvSpPr>
        <p:spPr>
          <a:xfrm>
            <a:off x="5976963" y="42814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178" name="Google Shape;3178;p171"/>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3179" name="Google Shape;3179;p171"/>
          <p:cNvGrpSpPr/>
          <p:nvPr/>
        </p:nvGrpSpPr>
        <p:grpSpPr>
          <a:xfrm>
            <a:off x="12253600" y="1"/>
            <a:ext cx="3438989" cy="3424452"/>
            <a:chOff x="22170399" y="777240"/>
            <a:chExt cx="6877978" cy="6848903"/>
          </a:xfrm>
        </p:grpSpPr>
        <p:grpSp>
          <p:nvGrpSpPr>
            <p:cNvPr id="3180" name="Google Shape;3180;p171"/>
            <p:cNvGrpSpPr/>
            <p:nvPr/>
          </p:nvGrpSpPr>
          <p:grpSpPr>
            <a:xfrm>
              <a:off x="22170399" y="777240"/>
              <a:ext cx="6877978" cy="6848903"/>
              <a:chOff x="22155159" y="0"/>
              <a:chExt cx="6877978" cy="6848903"/>
            </a:xfrm>
          </p:grpSpPr>
          <p:sp>
            <p:nvSpPr>
              <p:cNvPr id="3181" name="Google Shape;3181;p1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182" name="Google Shape;3182;p1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183" name="Google Shape;3183;p1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184" name="Google Shape;3184;p1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185" name="Google Shape;3185;p1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186" name="Google Shape;3186;p1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187" name="Google Shape;3187;p1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188" name="Google Shape;3188;p1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189" name="Google Shape;3189;p1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190" name="Google Shape;3190;p1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191" name="Google Shape;3191;p1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92" name="Google Shape;3192;p1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93" name="Google Shape;3193;p1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94" name="Google Shape;3194;p1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95" name="Google Shape;3195;p171"/>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196" name="Google Shape;3196;p171"/>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197" name="Google Shape;3197;p171"/>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198" name="Google Shape;3198;p171"/>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7651724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37. Linear process (5 steps)" preserve="1">
  <p:cSld name="37. Linear process (5 steps)">
    <p:spTree>
      <p:nvGrpSpPr>
        <p:cNvPr id="1" name="Shape 3199"/>
        <p:cNvGrpSpPr/>
        <p:nvPr/>
      </p:nvGrpSpPr>
      <p:grpSpPr>
        <a:xfrm>
          <a:off x="0" y="0"/>
          <a:ext cx="0" cy="0"/>
          <a:chOff x="0" y="0"/>
          <a:chExt cx="0" cy="0"/>
        </a:xfrm>
      </p:grpSpPr>
      <p:cxnSp>
        <p:nvCxnSpPr>
          <p:cNvPr id="3200" name="Google Shape;3200;p172"/>
          <p:cNvCxnSpPr>
            <a:endCxn id="3201" idx="4"/>
          </p:cNvCxnSpPr>
          <p:nvPr/>
        </p:nvCxnSpPr>
        <p:spPr>
          <a:xfrm>
            <a:off x="6262763" y="1928979"/>
            <a:ext cx="0" cy="3265200"/>
          </a:xfrm>
          <a:prstGeom prst="straightConnector1">
            <a:avLst/>
          </a:prstGeom>
          <a:noFill/>
          <a:ln w="19050" cap="flat" cmpd="sng">
            <a:solidFill>
              <a:schemeClr val="accent1"/>
            </a:solidFill>
            <a:prstDash val="solid"/>
            <a:round/>
            <a:headEnd type="none" w="sm" len="sm"/>
            <a:tailEnd type="none" w="sm" len="sm"/>
          </a:ln>
        </p:spPr>
      </p:cxnSp>
      <p:sp>
        <p:nvSpPr>
          <p:cNvPr id="3202" name="Google Shape;3202;p172"/>
          <p:cNvSpPr/>
          <p:nvPr/>
        </p:nvSpPr>
        <p:spPr>
          <a:xfrm>
            <a:off x="5976963" y="17193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203" name="Google Shape;3203;p172"/>
          <p:cNvSpPr/>
          <p:nvPr/>
        </p:nvSpPr>
        <p:spPr>
          <a:xfrm>
            <a:off x="5976963" y="24451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204" name="Google Shape;3204;p172"/>
          <p:cNvSpPr/>
          <p:nvPr/>
        </p:nvSpPr>
        <p:spPr>
          <a:xfrm>
            <a:off x="5976963" y="31709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205" name="Google Shape;3205;p172"/>
          <p:cNvSpPr/>
          <p:nvPr/>
        </p:nvSpPr>
        <p:spPr>
          <a:xfrm>
            <a:off x="5976963" y="38967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201" name="Google Shape;3201;p172"/>
          <p:cNvSpPr/>
          <p:nvPr/>
        </p:nvSpPr>
        <p:spPr>
          <a:xfrm>
            <a:off x="5976963" y="46225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3206" name="Google Shape;3206;p172"/>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3207" name="Google Shape;3207;p172"/>
          <p:cNvGrpSpPr/>
          <p:nvPr/>
        </p:nvGrpSpPr>
        <p:grpSpPr>
          <a:xfrm>
            <a:off x="12253600" y="1"/>
            <a:ext cx="3438989" cy="3424452"/>
            <a:chOff x="22170399" y="777240"/>
            <a:chExt cx="6877978" cy="6848903"/>
          </a:xfrm>
        </p:grpSpPr>
        <p:grpSp>
          <p:nvGrpSpPr>
            <p:cNvPr id="3208" name="Google Shape;3208;p172"/>
            <p:cNvGrpSpPr/>
            <p:nvPr/>
          </p:nvGrpSpPr>
          <p:grpSpPr>
            <a:xfrm>
              <a:off x="22170399" y="777240"/>
              <a:ext cx="6877978" cy="6848903"/>
              <a:chOff x="22155159" y="0"/>
              <a:chExt cx="6877978" cy="6848903"/>
            </a:xfrm>
          </p:grpSpPr>
          <p:sp>
            <p:nvSpPr>
              <p:cNvPr id="3209" name="Google Shape;3209;p1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210" name="Google Shape;3210;p1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211" name="Google Shape;3211;p1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212" name="Google Shape;3212;p1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213" name="Google Shape;3213;p1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214" name="Google Shape;3214;p1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215" name="Google Shape;3215;p1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216" name="Google Shape;3216;p1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217" name="Google Shape;3217;p1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218" name="Google Shape;3218;p1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219" name="Google Shape;3219;p1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220" name="Google Shape;3220;p1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221" name="Google Shape;3221;p1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222" name="Google Shape;3222;p1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223" name="Google Shape;3223;p172"/>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24" name="Google Shape;3224;p172"/>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25" name="Google Shape;3225;p172"/>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26" name="Google Shape;3226;p172"/>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27" name="Google Shape;3227;p172"/>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5132164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38. Linear process (6 steps)" preserve="1">
  <p:cSld name="38. Linear process (6 steps)">
    <p:spTree>
      <p:nvGrpSpPr>
        <p:cNvPr id="1" name="Shape 3228"/>
        <p:cNvGrpSpPr/>
        <p:nvPr/>
      </p:nvGrpSpPr>
      <p:grpSpPr>
        <a:xfrm>
          <a:off x="0" y="0"/>
          <a:ext cx="0" cy="0"/>
          <a:chOff x="0" y="0"/>
          <a:chExt cx="0" cy="0"/>
        </a:xfrm>
      </p:grpSpPr>
      <p:sp>
        <p:nvSpPr>
          <p:cNvPr id="3229" name="Google Shape;3229;p17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cxnSp>
        <p:nvCxnSpPr>
          <p:cNvPr id="3230" name="Google Shape;3230;p173"/>
          <p:cNvCxnSpPr/>
          <p:nvPr/>
        </p:nvCxnSpPr>
        <p:spPr>
          <a:xfrm>
            <a:off x="6288787" y="1471305"/>
            <a:ext cx="0" cy="3705200"/>
          </a:xfrm>
          <a:prstGeom prst="straightConnector1">
            <a:avLst/>
          </a:prstGeom>
          <a:noFill/>
          <a:ln w="19050" cap="flat" cmpd="sng">
            <a:solidFill>
              <a:schemeClr val="accent1"/>
            </a:solidFill>
            <a:prstDash val="solid"/>
            <a:round/>
            <a:headEnd type="none" w="sm" len="sm"/>
            <a:tailEnd type="none" w="sm" len="sm"/>
          </a:ln>
        </p:spPr>
      </p:cxnSp>
      <p:sp>
        <p:nvSpPr>
          <p:cNvPr id="3231" name="Google Shape;3231;p173"/>
          <p:cNvSpPr/>
          <p:nvPr/>
        </p:nvSpPr>
        <p:spPr>
          <a:xfrm>
            <a:off x="6003036" y="1261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3232" name="Google Shape;3232;p173"/>
          <p:cNvSpPr/>
          <p:nvPr/>
        </p:nvSpPr>
        <p:spPr>
          <a:xfrm>
            <a:off x="6003036" y="19876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3233" name="Google Shape;3233;p173"/>
          <p:cNvSpPr/>
          <p:nvPr/>
        </p:nvSpPr>
        <p:spPr>
          <a:xfrm>
            <a:off x="6003036" y="27134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3234" name="Google Shape;3234;p173"/>
          <p:cNvSpPr/>
          <p:nvPr/>
        </p:nvSpPr>
        <p:spPr>
          <a:xfrm>
            <a:off x="6003036" y="34392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3235" name="Google Shape;3235;p173"/>
          <p:cNvSpPr/>
          <p:nvPr/>
        </p:nvSpPr>
        <p:spPr>
          <a:xfrm>
            <a:off x="6003036" y="41650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3236" name="Google Shape;3236;p173"/>
          <p:cNvSpPr/>
          <p:nvPr/>
        </p:nvSpPr>
        <p:spPr>
          <a:xfrm>
            <a:off x="6003036" y="4890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6</a:t>
            </a:r>
            <a:endParaRPr sz="1867" b="1" i="0" u="none" strike="noStrike" cap="none">
              <a:solidFill>
                <a:schemeClr val="lt1"/>
              </a:solidFill>
              <a:latin typeface="Roboto Mono"/>
              <a:ea typeface="Roboto Mono"/>
              <a:cs typeface="Roboto Mono"/>
              <a:sym typeface="Roboto Mono"/>
            </a:endParaRPr>
          </a:p>
        </p:txBody>
      </p:sp>
      <p:grpSp>
        <p:nvGrpSpPr>
          <p:cNvPr id="3237" name="Google Shape;3237;p173"/>
          <p:cNvGrpSpPr/>
          <p:nvPr/>
        </p:nvGrpSpPr>
        <p:grpSpPr>
          <a:xfrm>
            <a:off x="12253600" y="1"/>
            <a:ext cx="3438989" cy="3424452"/>
            <a:chOff x="22170399" y="777240"/>
            <a:chExt cx="6877978" cy="6848903"/>
          </a:xfrm>
        </p:grpSpPr>
        <p:grpSp>
          <p:nvGrpSpPr>
            <p:cNvPr id="3238" name="Google Shape;3238;p173"/>
            <p:cNvGrpSpPr/>
            <p:nvPr/>
          </p:nvGrpSpPr>
          <p:grpSpPr>
            <a:xfrm>
              <a:off x="22170399" y="777240"/>
              <a:ext cx="6877978" cy="6848903"/>
              <a:chOff x="22155159" y="0"/>
              <a:chExt cx="6877978" cy="6848903"/>
            </a:xfrm>
          </p:grpSpPr>
          <p:sp>
            <p:nvSpPr>
              <p:cNvPr id="3239" name="Google Shape;3239;p1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240" name="Google Shape;3240;p1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241" name="Google Shape;3241;p1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242" name="Google Shape;3242;p1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243" name="Google Shape;3243;p1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244" name="Google Shape;3244;p1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245" name="Google Shape;3245;p1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246" name="Google Shape;3246;p1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247" name="Google Shape;3247;p1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248" name="Google Shape;3248;p1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249" name="Google Shape;3249;p1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250" name="Google Shape;3250;p1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251" name="Google Shape;3251;p1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252" name="Google Shape;3252;p1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253" name="Google Shape;3253;p173"/>
          <p:cNvSpPr txBox="1">
            <a:spLocks noGrp="1"/>
          </p:cNvSpPr>
          <p:nvPr>
            <p:ph type="subTitle" idx="1"/>
          </p:nvPr>
        </p:nvSpPr>
        <p:spPr>
          <a:xfrm>
            <a:off x="6803136" y="134112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54" name="Google Shape;3254;p173"/>
          <p:cNvSpPr txBox="1">
            <a:spLocks noGrp="1"/>
          </p:cNvSpPr>
          <p:nvPr>
            <p:ph type="subTitle" idx="2"/>
          </p:nvPr>
        </p:nvSpPr>
        <p:spPr>
          <a:xfrm>
            <a:off x="6803136" y="2069596"/>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55" name="Google Shape;3255;p173"/>
          <p:cNvSpPr txBox="1">
            <a:spLocks noGrp="1"/>
          </p:cNvSpPr>
          <p:nvPr>
            <p:ph type="subTitle" idx="3"/>
          </p:nvPr>
        </p:nvSpPr>
        <p:spPr>
          <a:xfrm>
            <a:off x="6803136" y="279807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56" name="Google Shape;3256;p173"/>
          <p:cNvSpPr txBox="1">
            <a:spLocks noGrp="1"/>
          </p:cNvSpPr>
          <p:nvPr>
            <p:ph type="subTitle" idx="4"/>
          </p:nvPr>
        </p:nvSpPr>
        <p:spPr>
          <a:xfrm>
            <a:off x="6803136" y="3526547"/>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57" name="Google Shape;3257;p173"/>
          <p:cNvSpPr txBox="1">
            <a:spLocks noGrp="1"/>
          </p:cNvSpPr>
          <p:nvPr>
            <p:ph type="subTitle" idx="5"/>
          </p:nvPr>
        </p:nvSpPr>
        <p:spPr>
          <a:xfrm>
            <a:off x="6803136" y="425502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58" name="Google Shape;3258;p173"/>
          <p:cNvSpPr txBox="1">
            <a:spLocks noGrp="1"/>
          </p:cNvSpPr>
          <p:nvPr>
            <p:ph type="subTitle" idx="6"/>
          </p:nvPr>
        </p:nvSpPr>
        <p:spPr>
          <a:xfrm>
            <a:off x="6803136" y="498348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86248035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39. Linear checklist (4 marks)" preserve="1">
  <p:cSld name="39. Linear checklist (4 marks)">
    <p:spTree>
      <p:nvGrpSpPr>
        <p:cNvPr id="1" name="Shape 3259"/>
        <p:cNvGrpSpPr/>
        <p:nvPr/>
      </p:nvGrpSpPr>
      <p:grpSpPr>
        <a:xfrm>
          <a:off x="0" y="0"/>
          <a:ext cx="0" cy="0"/>
          <a:chOff x="0" y="0"/>
          <a:chExt cx="0" cy="0"/>
        </a:xfrm>
      </p:grpSpPr>
      <p:cxnSp>
        <p:nvCxnSpPr>
          <p:cNvPr id="3260" name="Google Shape;3260;p174"/>
          <p:cNvCxnSpPr/>
          <p:nvPr/>
        </p:nvCxnSpPr>
        <p:spPr>
          <a:xfrm>
            <a:off x="6288787" y="2325304"/>
            <a:ext cx="0" cy="2332400"/>
          </a:xfrm>
          <a:prstGeom prst="straightConnector1">
            <a:avLst/>
          </a:prstGeom>
          <a:noFill/>
          <a:ln w="19050" cap="flat" cmpd="sng">
            <a:solidFill>
              <a:schemeClr val="accent3"/>
            </a:solidFill>
            <a:prstDash val="solid"/>
            <a:round/>
            <a:headEnd type="none" w="sm" len="sm"/>
            <a:tailEnd type="none" w="sm" len="sm"/>
          </a:ln>
        </p:spPr>
      </p:cxnSp>
      <p:grpSp>
        <p:nvGrpSpPr>
          <p:cNvPr id="3261" name="Google Shape;3261;p174"/>
          <p:cNvGrpSpPr/>
          <p:nvPr/>
        </p:nvGrpSpPr>
        <p:grpSpPr>
          <a:xfrm>
            <a:off x="6003036" y="2103120"/>
            <a:ext cx="571600" cy="2749000"/>
            <a:chOff x="4502277" y="1577340"/>
            <a:chExt cx="428700" cy="2061750"/>
          </a:xfrm>
        </p:grpSpPr>
        <p:sp>
          <p:nvSpPr>
            <p:cNvPr id="3262" name="Google Shape;3262;p174"/>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3" name="Google Shape;3263;p174"/>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4" name="Google Shape;3264;p174"/>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65" name="Google Shape;3265;p174"/>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3266" name="Google Shape;3266;p174"/>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3267" name="Google Shape;3267;p174"/>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3268" name="Google Shape;3268;p174"/>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3269" name="Google Shape;3269;p174"/>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3270" name="Google Shape;3270;p17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271" name="Google Shape;3271;p174"/>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72" name="Google Shape;3272;p174"/>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73" name="Google Shape;3273;p174"/>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74" name="Google Shape;3274;p174"/>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78078138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40. Linear checklist (5 marks)" preserve="1">
  <p:cSld name="40. Linear checklist (5 marks)">
    <p:spTree>
      <p:nvGrpSpPr>
        <p:cNvPr id="1" name="Shape 3275"/>
        <p:cNvGrpSpPr/>
        <p:nvPr/>
      </p:nvGrpSpPr>
      <p:grpSpPr>
        <a:xfrm>
          <a:off x="0" y="0"/>
          <a:ext cx="0" cy="0"/>
          <a:chOff x="0" y="0"/>
          <a:chExt cx="0" cy="0"/>
        </a:xfrm>
      </p:grpSpPr>
      <p:grpSp>
        <p:nvGrpSpPr>
          <p:cNvPr id="3276" name="Google Shape;3276;p175"/>
          <p:cNvGrpSpPr/>
          <p:nvPr/>
        </p:nvGrpSpPr>
        <p:grpSpPr>
          <a:xfrm>
            <a:off x="6003036" y="1695829"/>
            <a:ext cx="571600" cy="3474800"/>
            <a:chOff x="4502277" y="1271873"/>
            <a:chExt cx="428700" cy="2606100"/>
          </a:xfrm>
        </p:grpSpPr>
        <p:cxnSp>
          <p:nvCxnSpPr>
            <p:cNvPr id="3277" name="Google Shape;3277;p175"/>
            <p:cNvCxnSpPr>
              <a:endCxn id="3278"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3279" name="Google Shape;3279;p175"/>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0" name="Google Shape;3280;p175"/>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1" name="Google Shape;3281;p175"/>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82" name="Google Shape;3282;p175"/>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3278" name="Google Shape;3278;p175"/>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3283" name="Google Shape;3283;p175"/>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3284" name="Google Shape;3284;p175"/>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3285" name="Google Shape;3285;p175"/>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3286" name="Google Shape;3286;p175"/>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3287" name="Google Shape;3287;p175"/>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3288" name="Google Shape;3288;p175"/>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289" name="Google Shape;3289;p175"/>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90" name="Google Shape;3290;p175"/>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91" name="Google Shape;3291;p175"/>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92" name="Google Shape;3292;p175"/>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293" name="Google Shape;3293;p175"/>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42007175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41. Title with three statements" preserve="1">
  <p:cSld name="41. Title with three statements">
    <p:spTree>
      <p:nvGrpSpPr>
        <p:cNvPr id="1" name="Shape 3294"/>
        <p:cNvGrpSpPr/>
        <p:nvPr/>
      </p:nvGrpSpPr>
      <p:grpSpPr>
        <a:xfrm>
          <a:off x="0" y="0"/>
          <a:ext cx="0" cy="0"/>
          <a:chOff x="0" y="0"/>
          <a:chExt cx="0" cy="0"/>
        </a:xfrm>
      </p:grpSpPr>
      <p:sp>
        <p:nvSpPr>
          <p:cNvPr id="3295" name="Google Shape;3295;p176"/>
          <p:cNvSpPr txBox="1">
            <a:spLocks noGrp="1"/>
          </p:cNvSpPr>
          <p:nvPr>
            <p:ph type="title"/>
          </p:nvPr>
        </p:nvSpPr>
        <p:spPr>
          <a:xfrm>
            <a:off x="1068343" y="634023"/>
            <a:ext cx="9486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296" name="Google Shape;3296;p176"/>
          <p:cNvSpPr/>
          <p:nvPr/>
        </p:nvSpPr>
        <p:spPr>
          <a:xfrm>
            <a:off x="1068343" y="2263337"/>
            <a:ext cx="2972000" cy="29720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297" name="Google Shape;3297;p176"/>
          <p:cNvSpPr/>
          <p:nvPr/>
        </p:nvSpPr>
        <p:spPr>
          <a:xfrm>
            <a:off x="4616451" y="2263337"/>
            <a:ext cx="2972000" cy="29720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298" name="Google Shape;3298;p176"/>
          <p:cNvSpPr/>
          <p:nvPr/>
        </p:nvSpPr>
        <p:spPr>
          <a:xfrm>
            <a:off x="8167496" y="2263337"/>
            <a:ext cx="2972000" cy="29720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299" name="Google Shape;3299;p176"/>
          <p:cNvGrpSpPr/>
          <p:nvPr/>
        </p:nvGrpSpPr>
        <p:grpSpPr>
          <a:xfrm>
            <a:off x="12253600" y="1"/>
            <a:ext cx="3438989" cy="3424452"/>
            <a:chOff x="22170399" y="777240"/>
            <a:chExt cx="6877978" cy="6848903"/>
          </a:xfrm>
        </p:grpSpPr>
        <p:grpSp>
          <p:nvGrpSpPr>
            <p:cNvPr id="3300" name="Google Shape;3300;p176"/>
            <p:cNvGrpSpPr/>
            <p:nvPr/>
          </p:nvGrpSpPr>
          <p:grpSpPr>
            <a:xfrm>
              <a:off x="22170399" y="777240"/>
              <a:ext cx="6877978" cy="6848903"/>
              <a:chOff x="22155159" y="0"/>
              <a:chExt cx="6877978" cy="6848903"/>
            </a:xfrm>
          </p:grpSpPr>
          <p:sp>
            <p:nvSpPr>
              <p:cNvPr id="3301" name="Google Shape;3301;p1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02" name="Google Shape;3302;p1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03" name="Google Shape;3303;p1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04" name="Google Shape;3304;p1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05" name="Google Shape;3305;p1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06" name="Google Shape;3306;p1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07" name="Google Shape;3307;p1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08" name="Google Shape;3308;p1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09" name="Google Shape;3309;p1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10" name="Google Shape;3310;p1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11" name="Google Shape;3311;p1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12" name="Google Shape;3312;p1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13" name="Google Shape;3313;p1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14" name="Google Shape;3314;p1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15" name="Google Shape;3315;p176"/>
          <p:cNvSpPr txBox="1">
            <a:spLocks noGrp="1"/>
          </p:cNvSpPr>
          <p:nvPr>
            <p:ph type="subTitle" idx="1"/>
          </p:nvPr>
        </p:nvSpPr>
        <p:spPr>
          <a:xfrm>
            <a:off x="13777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16" name="Google Shape;3316;p176"/>
          <p:cNvSpPr txBox="1">
            <a:spLocks noGrp="1"/>
          </p:cNvSpPr>
          <p:nvPr>
            <p:ph type="subTitle" idx="2"/>
          </p:nvPr>
        </p:nvSpPr>
        <p:spPr>
          <a:xfrm>
            <a:off x="1377696"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17" name="Google Shape;3317;p176"/>
          <p:cNvSpPr txBox="1">
            <a:spLocks noGrp="1"/>
          </p:cNvSpPr>
          <p:nvPr>
            <p:ph type="subTitle" idx="3"/>
          </p:nvPr>
        </p:nvSpPr>
        <p:spPr>
          <a:xfrm>
            <a:off x="49334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18" name="Google Shape;3318;p176"/>
          <p:cNvSpPr txBox="1">
            <a:spLocks noGrp="1"/>
          </p:cNvSpPr>
          <p:nvPr>
            <p:ph type="subTitle" idx="4"/>
          </p:nvPr>
        </p:nvSpPr>
        <p:spPr>
          <a:xfrm>
            <a:off x="4933413"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19" name="Google Shape;3319;p176"/>
          <p:cNvSpPr txBox="1">
            <a:spLocks noGrp="1"/>
          </p:cNvSpPr>
          <p:nvPr>
            <p:ph type="subTitle" idx="5"/>
          </p:nvPr>
        </p:nvSpPr>
        <p:spPr>
          <a:xfrm>
            <a:off x="8486233"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20" name="Google Shape;3320;p176"/>
          <p:cNvSpPr txBox="1">
            <a:spLocks noGrp="1"/>
          </p:cNvSpPr>
          <p:nvPr>
            <p:ph type="subTitle" idx="6"/>
          </p:nvPr>
        </p:nvSpPr>
        <p:spPr>
          <a:xfrm>
            <a:off x="8486229"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9638425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42. Two photos, two statements 1" preserve="1">
  <p:cSld name="42. Two photos, two statements 1">
    <p:spTree>
      <p:nvGrpSpPr>
        <p:cNvPr id="1" name="Shape 3321"/>
        <p:cNvGrpSpPr/>
        <p:nvPr/>
      </p:nvGrpSpPr>
      <p:grpSpPr>
        <a:xfrm>
          <a:off x="0" y="0"/>
          <a:ext cx="0" cy="0"/>
          <a:chOff x="0" y="0"/>
          <a:chExt cx="0" cy="0"/>
        </a:xfrm>
      </p:grpSpPr>
      <p:sp>
        <p:nvSpPr>
          <p:cNvPr id="3322" name="Google Shape;3322;p177"/>
          <p:cNvSpPr/>
          <p:nvPr/>
        </p:nvSpPr>
        <p:spPr>
          <a:xfrm>
            <a:off x="8607612"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23" name="Google Shape;3323;p177"/>
          <p:cNvSpPr/>
          <p:nvPr/>
        </p:nvSpPr>
        <p:spPr>
          <a:xfrm>
            <a:off x="8607612" y="3461791"/>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324" name="Google Shape;3324;p177"/>
          <p:cNvGrpSpPr/>
          <p:nvPr/>
        </p:nvGrpSpPr>
        <p:grpSpPr>
          <a:xfrm>
            <a:off x="12253600" y="1"/>
            <a:ext cx="3438989" cy="3424452"/>
            <a:chOff x="22170399" y="777240"/>
            <a:chExt cx="6877978" cy="6848903"/>
          </a:xfrm>
        </p:grpSpPr>
        <p:grpSp>
          <p:nvGrpSpPr>
            <p:cNvPr id="3325" name="Google Shape;3325;p177"/>
            <p:cNvGrpSpPr/>
            <p:nvPr/>
          </p:nvGrpSpPr>
          <p:grpSpPr>
            <a:xfrm>
              <a:off x="22170399" y="777240"/>
              <a:ext cx="6877978" cy="6848903"/>
              <a:chOff x="22155159" y="0"/>
              <a:chExt cx="6877978" cy="6848903"/>
            </a:xfrm>
          </p:grpSpPr>
          <p:sp>
            <p:nvSpPr>
              <p:cNvPr id="3326" name="Google Shape;3326;p1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27" name="Google Shape;3327;p1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28" name="Google Shape;3328;p1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29" name="Google Shape;3329;p1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30" name="Google Shape;3330;p1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31" name="Google Shape;3331;p1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32" name="Google Shape;3332;p1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33" name="Google Shape;3333;p1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34" name="Google Shape;3334;p1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35" name="Google Shape;3335;p1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36" name="Google Shape;3336;p1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37" name="Google Shape;3337;p1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38" name="Google Shape;3338;p1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39" name="Google Shape;3339;p1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40" name="Google Shape;3340;p177"/>
          <p:cNvSpPr txBox="1">
            <a:spLocks noGrp="1"/>
          </p:cNvSpPr>
          <p:nvPr>
            <p:ph type="subTitle" idx="1"/>
          </p:nvPr>
        </p:nvSpPr>
        <p:spPr>
          <a:xfrm>
            <a:off x="8923100"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41" name="Google Shape;3341;p177"/>
          <p:cNvSpPr txBox="1">
            <a:spLocks noGrp="1"/>
          </p:cNvSpPr>
          <p:nvPr>
            <p:ph type="subTitle" idx="2"/>
          </p:nvPr>
        </p:nvSpPr>
        <p:spPr>
          <a:xfrm>
            <a:off x="8923096"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42" name="Google Shape;3342;p177"/>
          <p:cNvSpPr txBox="1">
            <a:spLocks noGrp="1"/>
          </p:cNvSpPr>
          <p:nvPr>
            <p:ph type="subTitle" idx="3"/>
          </p:nvPr>
        </p:nvSpPr>
        <p:spPr>
          <a:xfrm>
            <a:off x="8923100"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43" name="Google Shape;3343;p177"/>
          <p:cNvSpPr txBox="1">
            <a:spLocks noGrp="1"/>
          </p:cNvSpPr>
          <p:nvPr>
            <p:ph type="subTitle" idx="4"/>
          </p:nvPr>
        </p:nvSpPr>
        <p:spPr>
          <a:xfrm>
            <a:off x="8923096"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44" name="Google Shape;3344;p177"/>
          <p:cNvSpPr/>
          <p:nvPr/>
        </p:nvSpPr>
        <p:spPr>
          <a:xfrm>
            <a:off x="5337979"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45" name="Google Shape;3345;p177"/>
          <p:cNvSpPr/>
          <p:nvPr/>
        </p:nvSpPr>
        <p:spPr>
          <a:xfrm>
            <a:off x="5337979" y="3461791"/>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46" name="Google Shape;3346;p177"/>
          <p:cNvSpPr txBox="1">
            <a:spLocks noGrp="1"/>
          </p:cNvSpPr>
          <p:nvPr>
            <p:ph type="subTitle" idx="5"/>
          </p:nvPr>
        </p:nvSpPr>
        <p:spPr>
          <a:xfrm>
            <a:off x="5653467"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47" name="Google Shape;3347;p177"/>
          <p:cNvSpPr txBox="1">
            <a:spLocks noGrp="1"/>
          </p:cNvSpPr>
          <p:nvPr>
            <p:ph type="subTitle" idx="6"/>
          </p:nvPr>
        </p:nvSpPr>
        <p:spPr>
          <a:xfrm>
            <a:off x="5653463"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48" name="Google Shape;3348;p177"/>
          <p:cNvSpPr txBox="1">
            <a:spLocks noGrp="1"/>
          </p:cNvSpPr>
          <p:nvPr>
            <p:ph type="subTitle" idx="7"/>
          </p:nvPr>
        </p:nvSpPr>
        <p:spPr>
          <a:xfrm>
            <a:off x="5653467"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49" name="Google Shape;3349;p177"/>
          <p:cNvSpPr txBox="1">
            <a:spLocks noGrp="1"/>
          </p:cNvSpPr>
          <p:nvPr>
            <p:ph type="subTitle" idx="8"/>
          </p:nvPr>
        </p:nvSpPr>
        <p:spPr>
          <a:xfrm>
            <a:off x="5653463"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50" name="Google Shape;3350;p177"/>
          <p:cNvSpPr txBox="1">
            <a:spLocks noGrp="1"/>
          </p:cNvSpPr>
          <p:nvPr>
            <p:ph type="title"/>
          </p:nvPr>
        </p:nvSpPr>
        <p:spPr>
          <a:xfrm>
            <a:off x="663772" y="2848000"/>
            <a:ext cx="3930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Tree>
    <p:extLst>
      <p:ext uri="{BB962C8B-B14F-4D97-AF65-F5344CB8AC3E}">
        <p14:creationId xmlns:p14="http://schemas.microsoft.com/office/powerpoint/2010/main" val="35723354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43. Two photos, two statements" preserve="1">
  <p:cSld name="43. Two photos, two statements">
    <p:spTree>
      <p:nvGrpSpPr>
        <p:cNvPr id="1" name="Shape 3351"/>
        <p:cNvGrpSpPr/>
        <p:nvPr/>
      </p:nvGrpSpPr>
      <p:grpSpPr>
        <a:xfrm>
          <a:off x="0" y="0"/>
          <a:ext cx="0" cy="0"/>
          <a:chOff x="0" y="0"/>
          <a:chExt cx="0" cy="0"/>
        </a:xfrm>
      </p:grpSpPr>
      <p:pic>
        <p:nvPicPr>
          <p:cNvPr id="3352" name="Google Shape;3352;p178"/>
          <p:cNvPicPr preferRelativeResize="0"/>
          <p:nvPr/>
        </p:nvPicPr>
        <p:blipFill rotWithShape="1">
          <a:blip r:embed="rId2">
            <a:alphaModFix/>
          </a:blip>
          <a:srcRect/>
          <a:stretch/>
        </p:blipFill>
        <p:spPr>
          <a:xfrm>
            <a:off x="-274593" y="-1734700"/>
            <a:ext cx="6858000" cy="6858000"/>
          </a:xfrm>
          <a:prstGeom prst="rect">
            <a:avLst/>
          </a:prstGeom>
          <a:noFill/>
          <a:ln>
            <a:noFill/>
          </a:ln>
        </p:spPr>
      </p:pic>
      <p:sp>
        <p:nvSpPr>
          <p:cNvPr id="3353" name="Google Shape;3353;p178"/>
          <p:cNvSpPr>
            <a:spLocks noGrp="1"/>
          </p:cNvSpPr>
          <p:nvPr>
            <p:ph type="pic" idx="2"/>
          </p:nvPr>
        </p:nvSpPr>
        <p:spPr>
          <a:xfrm>
            <a:off x="2956112" y="344265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354" name="Google Shape;3354;p178"/>
          <p:cNvSpPr>
            <a:spLocks noGrp="1"/>
          </p:cNvSpPr>
          <p:nvPr>
            <p:ph type="pic" idx="3"/>
          </p:nvPr>
        </p:nvSpPr>
        <p:spPr>
          <a:xfrm>
            <a:off x="2956112" y="642937"/>
            <a:ext cx="2972000" cy="25144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3355" name="Google Shape;3355;p178"/>
          <p:cNvSpPr/>
          <p:nvPr/>
        </p:nvSpPr>
        <p:spPr>
          <a:xfrm>
            <a:off x="6270812" y="642937"/>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3356" name="Google Shape;3356;p178"/>
          <p:cNvSpPr/>
          <p:nvPr/>
        </p:nvSpPr>
        <p:spPr>
          <a:xfrm>
            <a:off x="6270812" y="3461791"/>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3357" name="Google Shape;3357;p178"/>
          <p:cNvGrpSpPr/>
          <p:nvPr/>
        </p:nvGrpSpPr>
        <p:grpSpPr>
          <a:xfrm>
            <a:off x="12253600" y="1"/>
            <a:ext cx="3438989" cy="3424452"/>
            <a:chOff x="22170399" y="777240"/>
            <a:chExt cx="6877978" cy="6848903"/>
          </a:xfrm>
        </p:grpSpPr>
        <p:grpSp>
          <p:nvGrpSpPr>
            <p:cNvPr id="3358" name="Google Shape;3358;p178"/>
            <p:cNvGrpSpPr/>
            <p:nvPr/>
          </p:nvGrpSpPr>
          <p:grpSpPr>
            <a:xfrm>
              <a:off x="22170399" y="777240"/>
              <a:ext cx="6877978" cy="6848903"/>
              <a:chOff x="22155159" y="0"/>
              <a:chExt cx="6877978" cy="6848903"/>
            </a:xfrm>
          </p:grpSpPr>
          <p:sp>
            <p:nvSpPr>
              <p:cNvPr id="3359" name="Google Shape;3359;p1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60" name="Google Shape;3360;p1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61" name="Google Shape;3361;p1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62" name="Google Shape;3362;p1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63" name="Google Shape;3363;p1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64" name="Google Shape;3364;p1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65" name="Google Shape;3365;p1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66" name="Google Shape;3366;p1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67" name="Google Shape;3367;p1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68" name="Google Shape;3368;p1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69" name="Google Shape;3369;p1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70" name="Google Shape;3370;p1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71" name="Google Shape;3371;p1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72" name="Google Shape;3372;p1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73" name="Google Shape;3373;p178"/>
          <p:cNvSpPr txBox="1">
            <a:spLocks noGrp="1"/>
          </p:cNvSpPr>
          <p:nvPr>
            <p:ph type="subTitle" idx="1"/>
          </p:nvPr>
        </p:nvSpPr>
        <p:spPr>
          <a:xfrm>
            <a:off x="6586300"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74" name="Google Shape;3374;p178"/>
          <p:cNvSpPr txBox="1">
            <a:spLocks noGrp="1"/>
          </p:cNvSpPr>
          <p:nvPr>
            <p:ph type="subTitle" idx="4"/>
          </p:nvPr>
        </p:nvSpPr>
        <p:spPr>
          <a:xfrm>
            <a:off x="6586296"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75" name="Google Shape;3375;p178"/>
          <p:cNvSpPr txBox="1">
            <a:spLocks noGrp="1"/>
          </p:cNvSpPr>
          <p:nvPr>
            <p:ph type="subTitle" idx="5"/>
          </p:nvPr>
        </p:nvSpPr>
        <p:spPr>
          <a:xfrm>
            <a:off x="6586300"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76" name="Google Shape;3376;p178"/>
          <p:cNvSpPr txBox="1">
            <a:spLocks noGrp="1"/>
          </p:cNvSpPr>
          <p:nvPr>
            <p:ph type="subTitle" idx="6"/>
          </p:nvPr>
        </p:nvSpPr>
        <p:spPr>
          <a:xfrm>
            <a:off x="6586296"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194024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Two Speakers_3">
  <p:cSld name="13. Two Speakers_3">
    <p:bg>
      <p:bgPr>
        <a:gradFill>
          <a:gsLst>
            <a:gs pos="0">
              <a:srgbClr val="6E40C9"/>
            </a:gs>
            <a:gs pos="54000">
              <a:srgbClr val="8959E0"/>
            </a:gs>
            <a:gs pos="100000">
              <a:srgbClr val="A371F7"/>
            </a:gs>
          </a:gsLst>
          <a:lin ang="18900000" scaled="0"/>
        </a:gradFill>
        <a:effectLst/>
      </p:bgPr>
    </p:bg>
    <p:spTree>
      <p:nvGrpSpPr>
        <p:cNvPr id="1" name="Shape 155"/>
        <p:cNvGrpSpPr/>
        <p:nvPr/>
      </p:nvGrpSpPr>
      <p:grpSpPr>
        <a:xfrm>
          <a:off x="0" y="0"/>
          <a:ext cx="0" cy="0"/>
          <a:chOff x="0" y="0"/>
          <a:chExt cx="0" cy="0"/>
        </a:xfrm>
      </p:grpSpPr>
      <p:sp>
        <p:nvSpPr>
          <p:cNvPr id="156" name="Google Shape;156;p18"/>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57" name="Google Shape;157;p18"/>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158" name="Google Shape;158;p18"/>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59" name="Google Shape;159;p18"/>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60" name="Google Shape;160;p18"/>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61" name="Google Shape;161;p18"/>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62" name="Google Shape;162;p18"/>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63" name="Google Shape;163;p18"/>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64" name="Google Shape;164;p18"/>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65" name="Google Shape;165;p18"/>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29209156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44. One photo, one statement with title" preserve="1">
  <p:cSld name="44. One photo, one statement with title">
    <p:spTree>
      <p:nvGrpSpPr>
        <p:cNvPr id="1" name="Shape 3377"/>
        <p:cNvGrpSpPr/>
        <p:nvPr/>
      </p:nvGrpSpPr>
      <p:grpSpPr>
        <a:xfrm>
          <a:off x="0" y="0"/>
          <a:ext cx="0" cy="0"/>
          <a:chOff x="0" y="0"/>
          <a:chExt cx="0" cy="0"/>
        </a:xfrm>
      </p:grpSpPr>
      <p:pic>
        <p:nvPicPr>
          <p:cNvPr id="3378" name="Google Shape;3378;p179"/>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3379" name="Google Shape;3379;p179"/>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380" name="Google Shape;3380;p179"/>
          <p:cNvGrpSpPr/>
          <p:nvPr/>
        </p:nvGrpSpPr>
        <p:grpSpPr>
          <a:xfrm>
            <a:off x="12253600" y="1"/>
            <a:ext cx="3438989" cy="3424452"/>
            <a:chOff x="22170399" y="777240"/>
            <a:chExt cx="6877978" cy="6848903"/>
          </a:xfrm>
        </p:grpSpPr>
        <p:grpSp>
          <p:nvGrpSpPr>
            <p:cNvPr id="3381" name="Google Shape;3381;p179"/>
            <p:cNvGrpSpPr/>
            <p:nvPr/>
          </p:nvGrpSpPr>
          <p:grpSpPr>
            <a:xfrm>
              <a:off x="22170399" y="777240"/>
              <a:ext cx="6877978" cy="6848903"/>
              <a:chOff x="22155159" y="0"/>
              <a:chExt cx="6877978" cy="6848903"/>
            </a:xfrm>
          </p:grpSpPr>
          <p:sp>
            <p:nvSpPr>
              <p:cNvPr id="3382" name="Google Shape;3382;p1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383" name="Google Shape;3383;p1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384" name="Google Shape;3384;p1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385" name="Google Shape;3385;p1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86" name="Google Shape;3386;p1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87" name="Google Shape;3387;p1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88" name="Google Shape;3388;p1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89" name="Google Shape;3389;p1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90" name="Google Shape;3390;p1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91" name="Google Shape;3391;p1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92" name="Google Shape;3392;p1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93" name="Google Shape;3393;p1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94" name="Google Shape;3394;p1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95" name="Google Shape;3395;p1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396" name="Google Shape;3396;p179"/>
          <p:cNvSpPr txBox="1">
            <a:spLocks noGrp="1"/>
          </p:cNvSpPr>
          <p:nvPr>
            <p:ph type="subTitle" idx="1"/>
          </p:nvPr>
        </p:nvSpPr>
        <p:spPr>
          <a:xfrm>
            <a:off x="7124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397" name="Google Shape;3397;p179"/>
          <p:cNvSpPr txBox="1">
            <a:spLocks noGrp="1"/>
          </p:cNvSpPr>
          <p:nvPr>
            <p:ph type="subTitle" idx="3"/>
          </p:nvPr>
        </p:nvSpPr>
        <p:spPr>
          <a:xfrm>
            <a:off x="7124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398" name="Google Shape;3398;p179"/>
          <p:cNvSpPr txBox="1">
            <a:spLocks noGrp="1"/>
          </p:cNvSpPr>
          <p:nvPr>
            <p:ph type="title"/>
          </p:nvPr>
        </p:nvSpPr>
        <p:spPr>
          <a:xfrm>
            <a:off x="7142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Tree>
    <p:extLst>
      <p:ext uri="{BB962C8B-B14F-4D97-AF65-F5344CB8AC3E}">
        <p14:creationId xmlns:p14="http://schemas.microsoft.com/office/powerpoint/2010/main" val="62006061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46. One photo, two statements" preserve="1">
  <p:cSld name="46. One photo, two statements">
    <p:spTree>
      <p:nvGrpSpPr>
        <p:cNvPr id="1" name="Shape 3421"/>
        <p:cNvGrpSpPr/>
        <p:nvPr/>
      </p:nvGrpSpPr>
      <p:grpSpPr>
        <a:xfrm>
          <a:off x="0" y="0"/>
          <a:ext cx="0" cy="0"/>
          <a:chOff x="0" y="0"/>
          <a:chExt cx="0" cy="0"/>
        </a:xfrm>
      </p:grpSpPr>
      <p:pic>
        <p:nvPicPr>
          <p:cNvPr id="3422" name="Google Shape;3422;p181"/>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3423" name="Google Shape;3423;p181"/>
          <p:cNvSpPr/>
          <p:nvPr/>
        </p:nvSpPr>
        <p:spPr>
          <a:xfrm>
            <a:off x="7762521" y="1041321"/>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24" name="Google Shape;3424;p181"/>
          <p:cNvSpPr/>
          <p:nvPr/>
        </p:nvSpPr>
        <p:spPr>
          <a:xfrm>
            <a:off x="7762548" y="3578975"/>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25" name="Google Shape;3425;p181"/>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grpSp>
        <p:nvGrpSpPr>
          <p:cNvPr id="3426" name="Google Shape;3426;p181"/>
          <p:cNvGrpSpPr/>
          <p:nvPr/>
        </p:nvGrpSpPr>
        <p:grpSpPr>
          <a:xfrm>
            <a:off x="12253600" y="1"/>
            <a:ext cx="3438989" cy="3424452"/>
            <a:chOff x="22170399" y="777240"/>
            <a:chExt cx="6877978" cy="6848903"/>
          </a:xfrm>
        </p:grpSpPr>
        <p:grpSp>
          <p:nvGrpSpPr>
            <p:cNvPr id="3427" name="Google Shape;3427;p181"/>
            <p:cNvGrpSpPr/>
            <p:nvPr/>
          </p:nvGrpSpPr>
          <p:grpSpPr>
            <a:xfrm>
              <a:off x="22170399" y="777240"/>
              <a:ext cx="6877978" cy="6848903"/>
              <a:chOff x="22155159" y="0"/>
              <a:chExt cx="6877978" cy="6848903"/>
            </a:xfrm>
          </p:grpSpPr>
          <p:sp>
            <p:nvSpPr>
              <p:cNvPr id="3428" name="Google Shape;3428;p1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29" name="Google Shape;3429;p1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30" name="Google Shape;3430;p1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31" name="Google Shape;3431;p1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32" name="Google Shape;3432;p1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33" name="Google Shape;3433;p1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34" name="Google Shape;3434;p1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35" name="Google Shape;3435;p1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36" name="Google Shape;3436;p1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37" name="Google Shape;3437;p1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38" name="Google Shape;3438;p1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39" name="Google Shape;3439;p1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40" name="Google Shape;3440;p1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41" name="Google Shape;3441;p1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42" name="Google Shape;3442;p181"/>
          <p:cNvSpPr txBox="1">
            <a:spLocks noGrp="1"/>
          </p:cNvSpPr>
          <p:nvPr>
            <p:ph type="subTitle" idx="1"/>
          </p:nvPr>
        </p:nvSpPr>
        <p:spPr>
          <a:xfrm>
            <a:off x="7632192" y="2377440"/>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43" name="Google Shape;3443;p181"/>
          <p:cNvSpPr txBox="1">
            <a:spLocks noGrp="1"/>
          </p:cNvSpPr>
          <p:nvPr>
            <p:ph type="subTitle" idx="3"/>
          </p:nvPr>
        </p:nvSpPr>
        <p:spPr>
          <a:xfrm>
            <a:off x="7632192" y="2540000"/>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44" name="Google Shape;3444;p181"/>
          <p:cNvSpPr txBox="1">
            <a:spLocks noGrp="1"/>
          </p:cNvSpPr>
          <p:nvPr>
            <p:ph type="subTitle" idx="4"/>
          </p:nvPr>
        </p:nvSpPr>
        <p:spPr>
          <a:xfrm>
            <a:off x="7632192" y="4913376"/>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45" name="Google Shape;3445;p181"/>
          <p:cNvSpPr txBox="1">
            <a:spLocks noGrp="1"/>
          </p:cNvSpPr>
          <p:nvPr>
            <p:ph type="subTitle" idx="5"/>
          </p:nvPr>
        </p:nvSpPr>
        <p:spPr>
          <a:xfrm>
            <a:off x="7632192" y="5075936"/>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39913538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47. Three photos, three statements" preserve="1">
  <p:cSld name="47. Three photos, three statements">
    <p:spTree>
      <p:nvGrpSpPr>
        <p:cNvPr id="1" name="Shape 3446"/>
        <p:cNvGrpSpPr/>
        <p:nvPr/>
      </p:nvGrpSpPr>
      <p:grpSpPr>
        <a:xfrm>
          <a:off x="0" y="0"/>
          <a:ext cx="0" cy="0"/>
          <a:chOff x="0" y="0"/>
          <a:chExt cx="0" cy="0"/>
        </a:xfrm>
      </p:grpSpPr>
      <p:sp>
        <p:nvSpPr>
          <p:cNvPr id="3447" name="Google Shape;3447;p182"/>
          <p:cNvSpPr/>
          <p:nvPr/>
        </p:nvSpPr>
        <p:spPr>
          <a:xfrm>
            <a:off x="1081577" y="3683328"/>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3448" name="Google Shape;3448;p182"/>
          <p:cNvPicPr preferRelativeResize="0"/>
          <p:nvPr/>
        </p:nvPicPr>
        <p:blipFill rotWithShape="1">
          <a:blip r:embed="rId2">
            <a:alphaModFix/>
          </a:blip>
          <a:srcRect/>
          <a:stretch/>
        </p:blipFill>
        <p:spPr>
          <a:xfrm>
            <a:off x="7274606" y="-1263327"/>
            <a:ext cx="5490825" cy="5490825"/>
          </a:xfrm>
          <a:prstGeom prst="rect">
            <a:avLst/>
          </a:prstGeom>
          <a:noFill/>
          <a:ln>
            <a:noFill/>
          </a:ln>
        </p:spPr>
      </p:pic>
      <p:sp>
        <p:nvSpPr>
          <p:cNvPr id="3449" name="Google Shape;3449;p182"/>
          <p:cNvSpPr>
            <a:spLocks noGrp="1"/>
          </p:cNvSpPr>
          <p:nvPr>
            <p:ph type="pic" idx="2"/>
          </p:nvPr>
        </p:nvSpPr>
        <p:spPr>
          <a:xfrm>
            <a:off x="1079824"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0" name="Google Shape;3450;p182"/>
          <p:cNvSpPr>
            <a:spLocks noGrp="1"/>
          </p:cNvSpPr>
          <p:nvPr>
            <p:ph type="pic" idx="3"/>
          </p:nvPr>
        </p:nvSpPr>
        <p:spPr>
          <a:xfrm>
            <a:off x="4610100"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1" name="Google Shape;3451;p182"/>
          <p:cNvSpPr>
            <a:spLocks noGrp="1"/>
          </p:cNvSpPr>
          <p:nvPr>
            <p:ph type="pic" idx="4"/>
          </p:nvPr>
        </p:nvSpPr>
        <p:spPr>
          <a:xfrm>
            <a:off x="8140376" y="890337"/>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52" name="Google Shape;3452;p182"/>
          <p:cNvSpPr/>
          <p:nvPr/>
        </p:nvSpPr>
        <p:spPr>
          <a:xfrm>
            <a:off x="4608569"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453" name="Google Shape;3453;p182"/>
          <p:cNvSpPr/>
          <p:nvPr/>
        </p:nvSpPr>
        <p:spPr>
          <a:xfrm>
            <a:off x="8135568"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454" name="Google Shape;3454;p182"/>
          <p:cNvGrpSpPr/>
          <p:nvPr/>
        </p:nvGrpSpPr>
        <p:grpSpPr>
          <a:xfrm>
            <a:off x="12253600" y="1"/>
            <a:ext cx="3438989" cy="3424452"/>
            <a:chOff x="22170399" y="777240"/>
            <a:chExt cx="6877978" cy="6848903"/>
          </a:xfrm>
        </p:grpSpPr>
        <p:grpSp>
          <p:nvGrpSpPr>
            <p:cNvPr id="3455" name="Google Shape;3455;p182"/>
            <p:cNvGrpSpPr/>
            <p:nvPr/>
          </p:nvGrpSpPr>
          <p:grpSpPr>
            <a:xfrm>
              <a:off x="22170399" y="777240"/>
              <a:ext cx="6877978" cy="6848903"/>
              <a:chOff x="22155159" y="0"/>
              <a:chExt cx="6877978" cy="6848903"/>
            </a:xfrm>
          </p:grpSpPr>
          <p:sp>
            <p:nvSpPr>
              <p:cNvPr id="3456" name="Google Shape;3456;p1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57" name="Google Shape;3457;p1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58" name="Google Shape;3458;p1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59" name="Google Shape;3459;p1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60" name="Google Shape;3460;p1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61" name="Google Shape;3461;p1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62" name="Google Shape;3462;p1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63" name="Google Shape;3463;p1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64" name="Google Shape;3464;p1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65" name="Google Shape;3465;p1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66" name="Google Shape;3466;p1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67" name="Google Shape;3467;p1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68" name="Google Shape;3468;p1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69" name="Google Shape;3469;p1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70" name="Google Shape;3470;p182"/>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71" name="Google Shape;3471;p182"/>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72" name="Google Shape;3472;p182"/>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73" name="Google Shape;3473;p182"/>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74" name="Google Shape;3474;p182"/>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75" name="Google Shape;3475;p182"/>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2487579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48. Three photos, three statements, title" preserve="1">
  <p:cSld name="48. Three photos, three statements, title">
    <p:spTree>
      <p:nvGrpSpPr>
        <p:cNvPr id="1" name="Shape 3476"/>
        <p:cNvGrpSpPr/>
        <p:nvPr/>
      </p:nvGrpSpPr>
      <p:grpSpPr>
        <a:xfrm>
          <a:off x="0" y="0"/>
          <a:ext cx="0" cy="0"/>
          <a:chOff x="0" y="0"/>
          <a:chExt cx="0" cy="0"/>
        </a:xfrm>
      </p:grpSpPr>
      <p:sp>
        <p:nvSpPr>
          <p:cNvPr id="3477" name="Google Shape;3477;p183"/>
          <p:cNvSpPr>
            <a:spLocks noGrp="1"/>
          </p:cNvSpPr>
          <p:nvPr>
            <p:ph type="pic" idx="2"/>
          </p:nvPr>
        </p:nvSpPr>
        <p:spPr>
          <a:xfrm>
            <a:off x="1079824"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8" name="Google Shape;3478;p183"/>
          <p:cNvSpPr>
            <a:spLocks noGrp="1"/>
          </p:cNvSpPr>
          <p:nvPr>
            <p:ph type="pic" idx="3"/>
          </p:nvPr>
        </p:nvSpPr>
        <p:spPr>
          <a:xfrm>
            <a:off x="4610100"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79" name="Google Shape;3479;p183"/>
          <p:cNvSpPr>
            <a:spLocks noGrp="1"/>
          </p:cNvSpPr>
          <p:nvPr>
            <p:ph type="pic" idx="4"/>
          </p:nvPr>
        </p:nvSpPr>
        <p:spPr>
          <a:xfrm>
            <a:off x="8140376" y="1732828"/>
            <a:ext cx="29720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fadeDir="5400012" sy="-100000" algn="bl" rotWithShape="0"/>
          </a:effectLst>
        </p:spPr>
      </p:sp>
      <p:sp>
        <p:nvSpPr>
          <p:cNvPr id="3480" name="Google Shape;3480;p183"/>
          <p:cNvSpPr txBox="1">
            <a:spLocks noGrp="1"/>
          </p:cNvSpPr>
          <p:nvPr>
            <p:ph type="title"/>
          </p:nvPr>
        </p:nvSpPr>
        <p:spPr>
          <a:xfrm>
            <a:off x="1079824" y="369377"/>
            <a:ext cx="914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3481" name="Google Shape;3481;p183"/>
          <p:cNvGrpSpPr/>
          <p:nvPr/>
        </p:nvGrpSpPr>
        <p:grpSpPr>
          <a:xfrm>
            <a:off x="12253600" y="1"/>
            <a:ext cx="3438989" cy="3424452"/>
            <a:chOff x="22170399" y="777240"/>
            <a:chExt cx="6877978" cy="6848903"/>
          </a:xfrm>
        </p:grpSpPr>
        <p:grpSp>
          <p:nvGrpSpPr>
            <p:cNvPr id="3482" name="Google Shape;3482;p183"/>
            <p:cNvGrpSpPr/>
            <p:nvPr/>
          </p:nvGrpSpPr>
          <p:grpSpPr>
            <a:xfrm>
              <a:off x="22170399" y="777240"/>
              <a:ext cx="6877978" cy="6848903"/>
              <a:chOff x="22155159" y="0"/>
              <a:chExt cx="6877978" cy="6848903"/>
            </a:xfrm>
          </p:grpSpPr>
          <p:sp>
            <p:nvSpPr>
              <p:cNvPr id="3483" name="Google Shape;3483;p1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484" name="Google Shape;3484;p1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485" name="Google Shape;3485;p1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486" name="Google Shape;3486;p1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487" name="Google Shape;3487;p1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488" name="Google Shape;3488;p1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489" name="Google Shape;3489;p1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490" name="Google Shape;3490;p1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491" name="Google Shape;3491;p1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492" name="Google Shape;3492;p1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493" name="Google Shape;3493;p1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494" name="Google Shape;3494;p1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495" name="Google Shape;3495;p1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496" name="Google Shape;3496;p1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97" name="Google Shape;3497;p183"/>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98" name="Google Shape;3498;p183"/>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99" name="Google Shape;3499;p183"/>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00" name="Google Shape;3500;p183"/>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501" name="Google Shape;3501;p183"/>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02" name="Google Shape;3502;p183"/>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0578793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matchingName="49. Screenshot, two statements_1" preserve="1">
  <p:cSld name="49. Screenshot, two statements_1">
    <p:spTree>
      <p:nvGrpSpPr>
        <p:cNvPr id="1" name="Shape 3503"/>
        <p:cNvGrpSpPr/>
        <p:nvPr/>
      </p:nvGrpSpPr>
      <p:grpSpPr>
        <a:xfrm>
          <a:off x="0" y="0"/>
          <a:ext cx="0" cy="0"/>
          <a:chOff x="0" y="0"/>
          <a:chExt cx="0" cy="0"/>
        </a:xfrm>
      </p:grpSpPr>
      <p:sp>
        <p:nvSpPr>
          <p:cNvPr id="3504" name="Google Shape;3504;p184"/>
          <p:cNvSpPr>
            <a:spLocks noGrp="1"/>
          </p:cNvSpPr>
          <p:nvPr>
            <p:ph type="pic" idx="2"/>
          </p:nvPr>
        </p:nvSpPr>
        <p:spPr>
          <a:xfrm>
            <a:off x="3951647" y="1000576"/>
            <a:ext cx="9637600" cy="4968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05" name="Google Shape;3505;p184"/>
          <p:cNvPicPr preferRelativeResize="0"/>
          <p:nvPr/>
        </p:nvPicPr>
        <p:blipFill rotWithShape="1">
          <a:blip r:embed="rId2">
            <a:alphaModFix/>
          </a:blip>
          <a:srcRect/>
          <a:stretch/>
        </p:blipFill>
        <p:spPr>
          <a:xfrm>
            <a:off x="3951646" y="598163"/>
            <a:ext cx="9637775" cy="402412"/>
          </a:xfrm>
          <a:prstGeom prst="rect">
            <a:avLst/>
          </a:prstGeom>
          <a:noFill/>
          <a:ln>
            <a:noFill/>
          </a:ln>
        </p:spPr>
      </p:pic>
      <p:sp>
        <p:nvSpPr>
          <p:cNvPr id="3506" name="Google Shape;3506;p184"/>
          <p:cNvSpPr/>
          <p:nvPr/>
        </p:nvSpPr>
        <p:spPr>
          <a:xfrm>
            <a:off x="483312" y="714968"/>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07" name="Google Shape;3507;p184"/>
          <p:cNvSpPr/>
          <p:nvPr/>
        </p:nvSpPr>
        <p:spPr>
          <a:xfrm>
            <a:off x="483312" y="3458168"/>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508" name="Google Shape;3508;p184"/>
          <p:cNvGrpSpPr/>
          <p:nvPr/>
        </p:nvGrpSpPr>
        <p:grpSpPr>
          <a:xfrm>
            <a:off x="12253600" y="1"/>
            <a:ext cx="3438989" cy="3424452"/>
            <a:chOff x="22170399" y="777240"/>
            <a:chExt cx="6877978" cy="6848903"/>
          </a:xfrm>
        </p:grpSpPr>
        <p:grpSp>
          <p:nvGrpSpPr>
            <p:cNvPr id="3509" name="Google Shape;3509;p184"/>
            <p:cNvGrpSpPr/>
            <p:nvPr/>
          </p:nvGrpSpPr>
          <p:grpSpPr>
            <a:xfrm>
              <a:off x="22170399" y="777240"/>
              <a:ext cx="6877978" cy="6848903"/>
              <a:chOff x="22155159" y="0"/>
              <a:chExt cx="6877978" cy="6848903"/>
            </a:xfrm>
          </p:grpSpPr>
          <p:sp>
            <p:nvSpPr>
              <p:cNvPr id="3510" name="Google Shape;3510;p1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11" name="Google Shape;3511;p1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12" name="Google Shape;3512;p1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13" name="Google Shape;3513;p1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14" name="Google Shape;3514;p1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15" name="Google Shape;3515;p1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16" name="Google Shape;3516;p1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17" name="Google Shape;3517;p1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18" name="Google Shape;3518;p1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19" name="Google Shape;3519;p1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20" name="Google Shape;3520;p1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21" name="Google Shape;3521;p1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22" name="Google Shape;3522;p1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23" name="Google Shape;3523;p1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24" name="Google Shape;3524;p184"/>
          <p:cNvSpPr txBox="1">
            <a:spLocks noGrp="1"/>
          </p:cNvSpPr>
          <p:nvPr>
            <p:ph type="subTitle" idx="1"/>
          </p:nvPr>
        </p:nvSpPr>
        <p:spPr>
          <a:xfrm>
            <a:off x="673167" y="12932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25" name="Google Shape;3525;p184"/>
          <p:cNvSpPr txBox="1">
            <a:spLocks noGrp="1"/>
          </p:cNvSpPr>
          <p:nvPr>
            <p:ph type="subTitle" idx="3"/>
          </p:nvPr>
        </p:nvSpPr>
        <p:spPr>
          <a:xfrm>
            <a:off x="673175" y="20535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526" name="Google Shape;3526;p184"/>
          <p:cNvSpPr txBox="1">
            <a:spLocks noGrp="1"/>
          </p:cNvSpPr>
          <p:nvPr>
            <p:ph type="subTitle" idx="4"/>
          </p:nvPr>
        </p:nvSpPr>
        <p:spPr>
          <a:xfrm>
            <a:off x="692500" y="40365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27" name="Google Shape;3527;p184"/>
          <p:cNvSpPr txBox="1">
            <a:spLocks noGrp="1"/>
          </p:cNvSpPr>
          <p:nvPr>
            <p:ph type="subTitle" idx="5"/>
          </p:nvPr>
        </p:nvSpPr>
        <p:spPr>
          <a:xfrm>
            <a:off x="692508" y="47968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16701973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50. Screenshot, two statements_2" preserve="1">
  <p:cSld name="50. Screenshot, two statements_2">
    <p:spTree>
      <p:nvGrpSpPr>
        <p:cNvPr id="1" name="Shape 3528"/>
        <p:cNvGrpSpPr/>
        <p:nvPr/>
      </p:nvGrpSpPr>
      <p:grpSpPr>
        <a:xfrm>
          <a:off x="0" y="0"/>
          <a:ext cx="0" cy="0"/>
          <a:chOff x="0" y="0"/>
          <a:chExt cx="0" cy="0"/>
        </a:xfrm>
      </p:grpSpPr>
      <p:sp>
        <p:nvSpPr>
          <p:cNvPr id="3529" name="Google Shape;3529;p185"/>
          <p:cNvSpPr/>
          <p:nvPr/>
        </p:nvSpPr>
        <p:spPr>
          <a:xfrm>
            <a:off x="8816580" y="782203"/>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0" name="Google Shape;3530;p185"/>
          <p:cNvSpPr/>
          <p:nvPr/>
        </p:nvSpPr>
        <p:spPr>
          <a:xfrm>
            <a:off x="8816580" y="3525403"/>
            <a:ext cx="29720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1" name="Google Shape;3531;p185"/>
          <p:cNvSpPr/>
          <p:nvPr/>
        </p:nvSpPr>
        <p:spPr>
          <a:xfrm>
            <a:off x="-11238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32" name="Google Shape;3532;p185"/>
          <p:cNvSpPr>
            <a:spLocks noGrp="1"/>
          </p:cNvSpPr>
          <p:nvPr>
            <p:ph type="pic" idx="2"/>
          </p:nvPr>
        </p:nvSpPr>
        <p:spPr>
          <a:xfrm>
            <a:off x="-11238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33" name="Google Shape;3533;p185"/>
          <p:cNvPicPr preferRelativeResize="0"/>
          <p:nvPr/>
        </p:nvPicPr>
        <p:blipFill rotWithShape="1">
          <a:blip r:embed="rId2">
            <a:alphaModFix/>
          </a:blip>
          <a:srcRect/>
          <a:stretch/>
        </p:blipFill>
        <p:spPr>
          <a:xfrm>
            <a:off x="-1123845" y="802033"/>
            <a:ext cx="9637775" cy="402412"/>
          </a:xfrm>
          <a:prstGeom prst="rect">
            <a:avLst/>
          </a:prstGeom>
          <a:noFill/>
          <a:ln>
            <a:noFill/>
          </a:ln>
        </p:spPr>
      </p:pic>
      <p:grpSp>
        <p:nvGrpSpPr>
          <p:cNvPr id="3534" name="Google Shape;3534;p185"/>
          <p:cNvGrpSpPr/>
          <p:nvPr/>
        </p:nvGrpSpPr>
        <p:grpSpPr>
          <a:xfrm>
            <a:off x="12253600" y="1"/>
            <a:ext cx="3438989" cy="3424452"/>
            <a:chOff x="22170399" y="777240"/>
            <a:chExt cx="6877978" cy="6848903"/>
          </a:xfrm>
        </p:grpSpPr>
        <p:grpSp>
          <p:nvGrpSpPr>
            <p:cNvPr id="3535" name="Google Shape;3535;p185"/>
            <p:cNvGrpSpPr/>
            <p:nvPr/>
          </p:nvGrpSpPr>
          <p:grpSpPr>
            <a:xfrm>
              <a:off x="22170399" y="777240"/>
              <a:ext cx="6877978" cy="6848903"/>
              <a:chOff x="22155159" y="0"/>
              <a:chExt cx="6877978" cy="6848903"/>
            </a:xfrm>
          </p:grpSpPr>
          <p:sp>
            <p:nvSpPr>
              <p:cNvPr id="3536" name="Google Shape;3536;p1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37" name="Google Shape;3537;p1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38" name="Google Shape;3538;p1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39" name="Google Shape;3539;p1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40" name="Google Shape;3540;p1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41" name="Google Shape;3541;p1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42" name="Google Shape;3542;p1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43" name="Google Shape;3543;p1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44" name="Google Shape;3544;p1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45" name="Google Shape;3545;p1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46" name="Google Shape;3546;p1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47" name="Google Shape;3547;p1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48" name="Google Shape;3548;p1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49" name="Google Shape;3549;p1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50" name="Google Shape;3550;p185"/>
          <p:cNvSpPr txBox="1">
            <a:spLocks noGrp="1"/>
          </p:cNvSpPr>
          <p:nvPr>
            <p:ph type="subTitle" idx="1"/>
          </p:nvPr>
        </p:nvSpPr>
        <p:spPr>
          <a:xfrm>
            <a:off x="9016000" y="13783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51" name="Google Shape;3551;p185"/>
          <p:cNvSpPr txBox="1">
            <a:spLocks noGrp="1"/>
          </p:cNvSpPr>
          <p:nvPr>
            <p:ph type="subTitle" idx="3"/>
          </p:nvPr>
        </p:nvSpPr>
        <p:spPr>
          <a:xfrm>
            <a:off x="9016008" y="21387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552" name="Google Shape;3552;p185"/>
          <p:cNvSpPr txBox="1">
            <a:spLocks noGrp="1"/>
          </p:cNvSpPr>
          <p:nvPr>
            <p:ph type="subTitle" idx="4"/>
          </p:nvPr>
        </p:nvSpPr>
        <p:spPr>
          <a:xfrm>
            <a:off x="9035333" y="41216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53" name="Google Shape;3553;p185"/>
          <p:cNvSpPr txBox="1">
            <a:spLocks noGrp="1"/>
          </p:cNvSpPr>
          <p:nvPr>
            <p:ph type="subTitle" idx="5"/>
          </p:nvPr>
        </p:nvSpPr>
        <p:spPr>
          <a:xfrm>
            <a:off x="9035341" y="48820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1528609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51. Screenshot_one statement_with icon" preserve="1">
  <p:cSld name="51. Screenshot_one statement_with icon">
    <p:spTree>
      <p:nvGrpSpPr>
        <p:cNvPr id="1" name="Shape 3554"/>
        <p:cNvGrpSpPr/>
        <p:nvPr/>
      </p:nvGrpSpPr>
      <p:grpSpPr>
        <a:xfrm>
          <a:off x="0" y="0"/>
          <a:ext cx="0" cy="0"/>
          <a:chOff x="0" y="0"/>
          <a:chExt cx="0" cy="0"/>
        </a:xfrm>
      </p:grpSpPr>
      <p:sp>
        <p:nvSpPr>
          <p:cNvPr id="3555" name="Google Shape;3555;p186"/>
          <p:cNvSpPr/>
          <p:nvPr/>
        </p:nvSpPr>
        <p:spPr>
          <a:xfrm>
            <a:off x="1090359" y="2180436"/>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3556" name="Google Shape;3556;p186"/>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3557" name="Google Shape;3557;p186"/>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58" name="Google Shape;3558;p186"/>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59" name="Google Shape;3559;p186"/>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3560" name="Google Shape;3560;p186"/>
          <p:cNvGrpSpPr/>
          <p:nvPr/>
        </p:nvGrpSpPr>
        <p:grpSpPr>
          <a:xfrm>
            <a:off x="12253600" y="1"/>
            <a:ext cx="3438989" cy="3424452"/>
            <a:chOff x="22170399" y="777240"/>
            <a:chExt cx="6877978" cy="6848903"/>
          </a:xfrm>
        </p:grpSpPr>
        <p:grpSp>
          <p:nvGrpSpPr>
            <p:cNvPr id="3561" name="Google Shape;3561;p186"/>
            <p:cNvGrpSpPr/>
            <p:nvPr/>
          </p:nvGrpSpPr>
          <p:grpSpPr>
            <a:xfrm>
              <a:off x="22170399" y="777240"/>
              <a:ext cx="6877978" cy="6848903"/>
              <a:chOff x="22155159" y="0"/>
              <a:chExt cx="6877978" cy="6848903"/>
            </a:xfrm>
          </p:grpSpPr>
          <p:sp>
            <p:nvSpPr>
              <p:cNvPr id="3562" name="Google Shape;3562;p1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63" name="Google Shape;3563;p1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64" name="Google Shape;3564;p1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65" name="Google Shape;3565;p1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66" name="Google Shape;3566;p1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67" name="Google Shape;3567;p1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68" name="Google Shape;3568;p1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69" name="Google Shape;3569;p1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70" name="Google Shape;3570;p1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71" name="Google Shape;3571;p1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72" name="Google Shape;3572;p1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73" name="Google Shape;3573;p1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74" name="Google Shape;3574;p1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75" name="Google Shape;3575;p1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76" name="Google Shape;3576;p186"/>
          <p:cNvSpPr txBox="1">
            <a:spLocks noGrp="1"/>
          </p:cNvSpPr>
          <p:nvPr>
            <p:ph type="subTitle" idx="1"/>
          </p:nvPr>
        </p:nvSpPr>
        <p:spPr>
          <a:xfrm>
            <a:off x="9779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577" name="Google Shape;3577;p186"/>
          <p:cNvSpPr txBox="1">
            <a:spLocks noGrp="1"/>
          </p:cNvSpPr>
          <p:nvPr>
            <p:ph type="subTitle" idx="3"/>
          </p:nvPr>
        </p:nvSpPr>
        <p:spPr>
          <a:xfrm>
            <a:off x="9779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118080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52. Screenshot_one statement_with icon" preserve="1">
  <p:cSld name="52. Screenshot_one statement_with icon">
    <p:spTree>
      <p:nvGrpSpPr>
        <p:cNvPr id="1" name="Shape 3578"/>
        <p:cNvGrpSpPr/>
        <p:nvPr/>
      </p:nvGrpSpPr>
      <p:grpSpPr>
        <a:xfrm>
          <a:off x="0" y="0"/>
          <a:ext cx="0" cy="0"/>
          <a:chOff x="0" y="0"/>
          <a:chExt cx="0" cy="0"/>
        </a:xfrm>
      </p:grpSpPr>
      <p:pic>
        <p:nvPicPr>
          <p:cNvPr id="3579" name="Google Shape;3579;p187"/>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3580" name="Google Shape;3580;p187"/>
          <p:cNvSpPr/>
          <p:nvPr/>
        </p:nvSpPr>
        <p:spPr>
          <a:xfrm>
            <a:off x="-25970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581" name="Google Shape;3581;p187"/>
          <p:cNvSpPr>
            <a:spLocks noGrp="1"/>
          </p:cNvSpPr>
          <p:nvPr>
            <p:ph type="pic" idx="2"/>
          </p:nvPr>
        </p:nvSpPr>
        <p:spPr>
          <a:xfrm>
            <a:off x="-25970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582" name="Google Shape;3582;p187"/>
          <p:cNvPicPr preferRelativeResize="0"/>
          <p:nvPr/>
        </p:nvPicPr>
        <p:blipFill rotWithShape="1">
          <a:blip r:embed="rId3">
            <a:alphaModFix/>
          </a:blip>
          <a:srcRect/>
          <a:stretch/>
        </p:blipFill>
        <p:spPr>
          <a:xfrm>
            <a:off x="-2597045" y="802033"/>
            <a:ext cx="9637775" cy="402412"/>
          </a:xfrm>
          <a:prstGeom prst="rect">
            <a:avLst/>
          </a:prstGeom>
          <a:noFill/>
          <a:ln>
            <a:noFill/>
          </a:ln>
        </p:spPr>
      </p:pic>
      <p:grpSp>
        <p:nvGrpSpPr>
          <p:cNvPr id="3583" name="Google Shape;3583;p187"/>
          <p:cNvGrpSpPr/>
          <p:nvPr/>
        </p:nvGrpSpPr>
        <p:grpSpPr>
          <a:xfrm>
            <a:off x="12253600" y="1"/>
            <a:ext cx="3438989" cy="3424452"/>
            <a:chOff x="22170399" y="777240"/>
            <a:chExt cx="6877978" cy="6848903"/>
          </a:xfrm>
        </p:grpSpPr>
        <p:grpSp>
          <p:nvGrpSpPr>
            <p:cNvPr id="3584" name="Google Shape;3584;p187"/>
            <p:cNvGrpSpPr/>
            <p:nvPr/>
          </p:nvGrpSpPr>
          <p:grpSpPr>
            <a:xfrm>
              <a:off x="22170399" y="777240"/>
              <a:ext cx="6877978" cy="6848903"/>
              <a:chOff x="22155159" y="0"/>
              <a:chExt cx="6877978" cy="6848903"/>
            </a:xfrm>
          </p:grpSpPr>
          <p:sp>
            <p:nvSpPr>
              <p:cNvPr id="3585" name="Google Shape;3585;p1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86" name="Google Shape;3586;p1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87" name="Google Shape;3587;p1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88" name="Google Shape;3588;p1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89" name="Google Shape;3589;p1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90" name="Google Shape;3590;p1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91" name="Google Shape;3591;p1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592" name="Google Shape;3592;p1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593" name="Google Shape;3593;p1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594" name="Google Shape;3594;p1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595" name="Google Shape;3595;p1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596" name="Google Shape;3596;p1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597" name="Google Shape;3597;p1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598" name="Google Shape;3598;p1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599" name="Google Shape;3599;p187"/>
          <p:cNvSpPr/>
          <p:nvPr/>
        </p:nvSpPr>
        <p:spPr>
          <a:xfrm>
            <a:off x="7999159" y="218043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600" name="Google Shape;3600;p187"/>
          <p:cNvSpPr txBox="1">
            <a:spLocks noGrp="1"/>
          </p:cNvSpPr>
          <p:nvPr>
            <p:ph type="subTitle" idx="1"/>
          </p:nvPr>
        </p:nvSpPr>
        <p:spPr>
          <a:xfrm>
            <a:off x="78867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601" name="Google Shape;3601;p187"/>
          <p:cNvSpPr txBox="1">
            <a:spLocks noGrp="1"/>
          </p:cNvSpPr>
          <p:nvPr>
            <p:ph type="subTitle" idx="3"/>
          </p:nvPr>
        </p:nvSpPr>
        <p:spPr>
          <a:xfrm>
            <a:off x="78867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9653202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53. Screenshot_one statement with title" preserve="1">
  <p:cSld name="53. Screenshot_one statement with title">
    <p:spTree>
      <p:nvGrpSpPr>
        <p:cNvPr id="1" name="Shape 3602"/>
        <p:cNvGrpSpPr/>
        <p:nvPr/>
      </p:nvGrpSpPr>
      <p:grpSpPr>
        <a:xfrm>
          <a:off x="0" y="0"/>
          <a:ext cx="0" cy="0"/>
          <a:chOff x="0" y="0"/>
          <a:chExt cx="0" cy="0"/>
        </a:xfrm>
      </p:grpSpPr>
      <p:pic>
        <p:nvPicPr>
          <p:cNvPr id="3603" name="Google Shape;3603;p188"/>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3604" name="Google Shape;3604;p188"/>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05" name="Google Shape;3605;p188"/>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06" name="Google Shape;3606;p188"/>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3607" name="Google Shape;3607;p188"/>
          <p:cNvGrpSpPr/>
          <p:nvPr/>
        </p:nvGrpSpPr>
        <p:grpSpPr>
          <a:xfrm>
            <a:off x="12253600" y="1"/>
            <a:ext cx="3438989" cy="3424452"/>
            <a:chOff x="22170399" y="777240"/>
            <a:chExt cx="6877978" cy="6848903"/>
          </a:xfrm>
        </p:grpSpPr>
        <p:grpSp>
          <p:nvGrpSpPr>
            <p:cNvPr id="3608" name="Google Shape;3608;p188"/>
            <p:cNvGrpSpPr/>
            <p:nvPr/>
          </p:nvGrpSpPr>
          <p:grpSpPr>
            <a:xfrm>
              <a:off x="22170399" y="777240"/>
              <a:ext cx="6877978" cy="6848903"/>
              <a:chOff x="22155159" y="0"/>
              <a:chExt cx="6877978" cy="6848903"/>
            </a:xfrm>
          </p:grpSpPr>
          <p:sp>
            <p:nvSpPr>
              <p:cNvPr id="3609" name="Google Shape;3609;p1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10" name="Google Shape;3610;p1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11" name="Google Shape;3611;p1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12" name="Google Shape;3612;p1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13" name="Google Shape;3613;p1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14" name="Google Shape;3614;p1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15" name="Google Shape;3615;p1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16" name="Google Shape;3616;p1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17" name="Google Shape;3617;p1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18" name="Google Shape;3618;p1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19" name="Google Shape;3619;p1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20" name="Google Shape;3620;p1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21" name="Google Shape;3621;p1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22" name="Google Shape;3622;p1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623" name="Google Shape;3623;p188"/>
          <p:cNvSpPr txBox="1">
            <a:spLocks noGrp="1"/>
          </p:cNvSpPr>
          <p:nvPr>
            <p:ph type="subTitle" idx="1"/>
          </p:nvPr>
        </p:nvSpPr>
        <p:spPr>
          <a:xfrm>
            <a:off x="520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624" name="Google Shape;3624;p188"/>
          <p:cNvSpPr txBox="1">
            <a:spLocks noGrp="1"/>
          </p:cNvSpPr>
          <p:nvPr>
            <p:ph type="subTitle" idx="3"/>
          </p:nvPr>
        </p:nvSpPr>
        <p:spPr>
          <a:xfrm>
            <a:off x="520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625" name="Google Shape;3625;p188"/>
          <p:cNvSpPr txBox="1">
            <a:spLocks noGrp="1"/>
          </p:cNvSpPr>
          <p:nvPr>
            <p:ph type="title"/>
          </p:nvPr>
        </p:nvSpPr>
        <p:spPr>
          <a:xfrm>
            <a:off x="538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Tree>
    <p:extLst>
      <p:ext uri="{BB962C8B-B14F-4D97-AF65-F5344CB8AC3E}">
        <p14:creationId xmlns:p14="http://schemas.microsoft.com/office/powerpoint/2010/main" val="285526749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54. Screenshot_one statement_with title" preserve="1">
  <p:cSld name="54. Screenshot_one statement_with title">
    <p:spTree>
      <p:nvGrpSpPr>
        <p:cNvPr id="1" name="Shape 3626"/>
        <p:cNvGrpSpPr/>
        <p:nvPr/>
      </p:nvGrpSpPr>
      <p:grpSpPr>
        <a:xfrm>
          <a:off x="0" y="0"/>
          <a:ext cx="0" cy="0"/>
          <a:chOff x="0" y="0"/>
          <a:chExt cx="0" cy="0"/>
        </a:xfrm>
      </p:grpSpPr>
      <p:pic>
        <p:nvPicPr>
          <p:cNvPr id="3627" name="Google Shape;3627;p189"/>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3628" name="Google Shape;3628;p189"/>
          <p:cNvSpPr/>
          <p:nvPr/>
        </p:nvSpPr>
        <p:spPr>
          <a:xfrm>
            <a:off x="-29018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29" name="Google Shape;3629;p189"/>
          <p:cNvSpPr>
            <a:spLocks noGrp="1"/>
          </p:cNvSpPr>
          <p:nvPr>
            <p:ph type="pic" idx="2"/>
          </p:nvPr>
        </p:nvSpPr>
        <p:spPr>
          <a:xfrm>
            <a:off x="-29018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3630" name="Google Shape;3630;p189"/>
          <p:cNvPicPr preferRelativeResize="0"/>
          <p:nvPr/>
        </p:nvPicPr>
        <p:blipFill rotWithShape="1">
          <a:blip r:embed="rId3">
            <a:alphaModFix/>
          </a:blip>
          <a:srcRect/>
          <a:stretch/>
        </p:blipFill>
        <p:spPr>
          <a:xfrm>
            <a:off x="-2901845" y="802033"/>
            <a:ext cx="9637775" cy="402412"/>
          </a:xfrm>
          <a:prstGeom prst="rect">
            <a:avLst/>
          </a:prstGeom>
          <a:noFill/>
          <a:ln>
            <a:noFill/>
          </a:ln>
        </p:spPr>
      </p:pic>
      <p:grpSp>
        <p:nvGrpSpPr>
          <p:cNvPr id="3631" name="Google Shape;3631;p189"/>
          <p:cNvGrpSpPr/>
          <p:nvPr/>
        </p:nvGrpSpPr>
        <p:grpSpPr>
          <a:xfrm>
            <a:off x="12253600" y="1"/>
            <a:ext cx="3438989" cy="3424452"/>
            <a:chOff x="22170399" y="777240"/>
            <a:chExt cx="6877978" cy="6848903"/>
          </a:xfrm>
        </p:grpSpPr>
        <p:grpSp>
          <p:nvGrpSpPr>
            <p:cNvPr id="3632" name="Google Shape;3632;p189"/>
            <p:cNvGrpSpPr/>
            <p:nvPr/>
          </p:nvGrpSpPr>
          <p:grpSpPr>
            <a:xfrm>
              <a:off x="22170399" y="777240"/>
              <a:ext cx="6877978" cy="6848903"/>
              <a:chOff x="22155159" y="0"/>
              <a:chExt cx="6877978" cy="6848903"/>
            </a:xfrm>
          </p:grpSpPr>
          <p:sp>
            <p:nvSpPr>
              <p:cNvPr id="3633" name="Google Shape;3633;p1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34" name="Google Shape;3634;p1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35" name="Google Shape;3635;p1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36" name="Google Shape;3636;p1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37" name="Google Shape;3637;p1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38" name="Google Shape;3638;p1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39" name="Google Shape;3639;p1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40" name="Google Shape;3640;p1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41" name="Google Shape;3641;p1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42" name="Google Shape;3642;p1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43" name="Google Shape;3643;p1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44" name="Google Shape;3644;p1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45" name="Google Shape;3645;p1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46" name="Google Shape;3646;p1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647" name="Google Shape;3647;p189"/>
          <p:cNvSpPr txBox="1">
            <a:spLocks noGrp="1"/>
          </p:cNvSpPr>
          <p:nvPr>
            <p:ph type="subTitle" idx="1"/>
          </p:nvPr>
        </p:nvSpPr>
        <p:spPr>
          <a:xfrm>
            <a:off x="7124201" y="3190233"/>
            <a:ext cx="4511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648" name="Google Shape;3648;p189"/>
          <p:cNvSpPr txBox="1">
            <a:spLocks noGrp="1"/>
          </p:cNvSpPr>
          <p:nvPr>
            <p:ph type="subTitle" idx="3"/>
          </p:nvPr>
        </p:nvSpPr>
        <p:spPr>
          <a:xfrm>
            <a:off x="7124201" y="3352795"/>
            <a:ext cx="45112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649" name="Google Shape;3649;p189"/>
          <p:cNvSpPr txBox="1">
            <a:spLocks noGrp="1"/>
          </p:cNvSpPr>
          <p:nvPr>
            <p:ph type="title"/>
          </p:nvPr>
        </p:nvSpPr>
        <p:spPr>
          <a:xfrm>
            <a:off x="7142439" y="1507833"/>
            <a:ext cx="4597200" cy="1162000"/>
          </a:xfrm>
          <a:prstGeom prst="rect">
            <a:avLst/>
          </a:prstGeom>
          <a:noFill/>
          <a:ln>
            <a:noFill/>
          </a:ln>
        </p:spPr>
        <p:txBody>
          <a:bodyPr spcFirstLastPara="1" wrap="square" lIns="34275" tIns="17150" rIns="34275" bIns="17150" anchor="b"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2000"/>
              <a:buFont typeface="Arial"/>
              <a:buNone/>
              <a:defRPr sz="26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Tree>
    <p:extLst>
      <p:ext uri="{BB962C8B-B14F-4D97-AF65-F5344CB8AC3E}">
        <p14:creationId xmlns:p14="http://schemas.microsoft.com/office/powerpoint/2010/main" val="312039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Two Speakers_4">
  <p:cSld name="14. Two Speakers_4">
    <p:bg>
      <p:bgPr>
        <a:gradFill>
          <a:gsLst>
            <a:gs pos="0">
              <a:srgbClr val="388BFD"/>
            </a:gs>
            <a:gs pos="51000">
              <a:srgbClr val="6C7EFA"/>
            </a:gs>
            <a:gs pos="100000">
              <a:srgbClr val="A371F7"/>
            </a:gs>
          </a:gsLst>
          <a:lin ang="18900000" scaled="0"/>
        </a:gradFill>
        <a:effectLst/>
      </p:bgPr>
    </p:bg>
    <p:spTree>
      <p:nvGrpSpPr>
        <p:cNvPr id="1" name="Shape 166"/>
        <p:cNvGrpSpPr/>
        <p:nvPr/>
      </p:nvGrpSpPr>
      <p:grpSpPr>
        <a:xfrm>
          <a:off x="0" y="0"/>
          <a:ext cx="0" cy="0"/>
          <a:chOff x="0" y="0"/>
          <a:chExt cx="0" cy="0"/>
        </a:xfrm>
      </p:grpSpPr>
      <p:sp>
        <p:nvSpPr>
          <p:cNvPr id="167" name="Google Shape;167;p19"/>
          <p:cNvSpPr>
            <a:spLocks noGrp="1"/>
          </p:cNvSpPr>
          <p:nvPr>
            <p:ph type="pic" idx="2"/>
          </p:nvPr>
        </p:nvSpPr>
        <p:spPr>
          <a:xfrm>
            <a:off x="498679"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cxnSp>
        <p:nvCxnSpPr>
          <p:cNvPr id="168" name="Google Shape;168;p19"/>
          <p:cNvCxnSpPr/>
          <p:nvPr/>
        </p:nvCxnSpPr>
        <p:spPr>
          <a:xfrm>
            <a:off x="603792" y="3429000"/>
            <a:ext cx="10984400" cy="0"/>
          </a:xfrm>
          <a:prstGeom prst="straightConnector1">
            <a:avLst/>
          </a:prstGeom>
          <a:noFill/>
          <a:ln w="19050" cap="rnd" cmpd="sng">
            <a:solidFill>
              <a:schemeClr val="accent1"/>
            </a:solidFill>
            <a:prstDash val="solid"/>
            <a:round/>
            <a:headEnd type="none" w="sm" len="sm"/>
            <a:tailEnd type="none" w="sm" len="sm"/>
          </a:ln>
        </p:spPr>
      </p:cxnSp>
      <p:sp>
        <p:nvSpPr>
          <p:cNvPr id="169" name="Google Shape;169;p19"/>
          <p:cNvSpPr>
            <a:spLocks noGrp="1"/>
          </p:cNvSpPr>
          <p:nvPr>
            <p:ph type="pic" idx="3"/>
          </p:nvPr>
        </p:nvSpPr>
        <p:spPr>
          <a:xfrm>
            <a:off x="6383365" y="4194796"/>
            <a:ext cx="1143200" cy="1143200"/>
          </a:xfrm>
          <a:prstGeom prst="ellipse">
            <a:avLst/>
          </a:prstGeom>
          <a:noFill/>
          <a:ln w="19050" cap="flat" cmpd="sng">
            <a:solidFill>
              <a:schemeClr val="accent1"/>
            </a:solidFill>
            <a:prstDash val="solid"/>
            <a:round/>
            <a:headEnd type="none" w="sm" len="sm"/>
            <a:tailEnd type="none" w="sm" len="sm"/>
          </a:ln>
          <a:effectLst>
            <a:reflection stA="20000" endPos="25000" dist="50800" dir="5400000" sy="-100000" algn="bl" rotWithShape="0"/>
          </a:effectLst>
        </p:spPr>
      </p:sp>
      <p:sp>
        <p:nvSpPr>
          <p:cNvPr id="170" name="Google Shape;170;p19"/>
          <p:cNvSpPr txBox="1">
            <a:spLocks noGrp="1"/>
          </p:cNvSpPr>
          <p:nvPr>
            <p:ph type="title"/>
          </p:nvPr>
        </p:nvSpPr>
        <p:spPr>
          <a:xfrm>
            <a:off x="1877568" y="4145280"/>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71" name="Google Shape;171;p19"/>
          <p:cNvSpPr txBox="1">
            <a:spLocks noGrp="1"/>
          </p:cNvSpPr>
          <p:nvPr>
            <p:ph type="subTitle" idx="1"/>
          </p:nvPr>
        </p:nvSpPr>
        <p:spPr>
          <a:xfrm>
            <a:off x="1877568" y="4767072"/>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72" name="Google Shape;172;p19"/>
          <p:cNvSpPr txBox="1">
            <a:spLocks noGrp="1"/>
          </p:cNvSpPr>
          <p:nvPr>
            <p:ph type="subTitle" idx="4"/>
          </p:nvPr>
        </p:nvSpPr>
        <p:spPr>
          <a:xfrm>
            <a:off x="1877568" y="5047488"/>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73" name="Google Shape;173;p19"/>
          <p:cNvSpPr txBox="1">
            <a:spLocks noGrp="1"/>
          </p:cNvSpPr>
          <p:nvPr>
            <p:ph type="title" idx="5"/>
          </p:nvPr>
        </p:nvSpPr>
        <p:spPr>
          <a:xfrm>
            <a:off x="7766304" y="4194813"/>
            <a:ext cx="3816000" cy="585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2133">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174" name="Google Shape;174;p19"/>
          <p:cNvSpPr txBox="1">
            <a:spLocks noGrp="1"/>
          </p:cNvSpPr>
          <p:nvPr>
            <p:ph type="subTitle" idx="6"/>
          </p:nvPr>
        </p:nvSpPr>
        <p:spPr>
          <a:xfrm>
            <a:off x="7766304" y="4816605"/>
            <a:ext cx="3816000" cy="45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Font typeface="Roboto Mono"/>
              <a:buNone/>
              <a:defRPr sz="2133">
                <a:solidFill>
                  <a:srgbClr val="F0F6FC"/>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75" name="Google Shape;175;p19"/>
          <p:cNvSpPr txBox="1">
            <a:spLocks noGrp="1"/>
          </p:cNvSpPr>
          <p:nvPr>
            <p:ph type="subTitle" idx="7"/>
          </p:nvPr>
        </p:nvSpPr>
        <p:spPr>
          <a:xfrm>
            <a:off x="7766304" y="5097021"/>
            <a:ext cx="3816000" cy="451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333">
                <a:solidFill>
                  <a:schemeClr val="lt1"/>
                </a:solidFill>
                <a:latin typeface="Roboto Mono"/>
                <a:ea typeface="Roboto Mono"/>
                <a:cs typeface="Roboto Mono"/>
                <a:sym typeface="Roboto Mono"/>
              </a:defRPr>
            </a:lvl1pPr>
            <a:lvl2pPr lvl="1" rtl="0">
              <a:spcBef>
                <a:spcPts val="0"/>
              </a:spcBef>
              <a:spcAft>
                <a:spcPts val="0"/>
              </a:spcAft>
              <a:buSzPts val="1400"/>
              <a:buFont typeface="Roboto Mono"/>
              <a:buNone/>
              <a:defRPr>
                <a:latin typeface="Roboto Mono"/>
                <a:ea typeface="Roboto Mono"/>
                <a:cs typeface="Roboto Mono"/>
                <a:sym typeface="Roboto Mono"/>
              </a:defRPr>
            </a:lvl2pPr>
            <a:lvl3pPr lvl="2" rtl="0">
              <a:spcBef>
                <a:spcPts val="0"/>
              </a:spcBef>
              <a:spcAft>
                <a:spcPts val="0"/>
              </a:spcAft>
              <a:buSzPts val="1400"/>
              <a:buFont typeface="Roboto Mono"/>
              <a:buNone/>
              <a:defRPr>
                <a:latin typeface="Roboto Mono"/>
                <a:ea typeface="Roboto Mono"/>
                <a:cs typeface="Roboto Mono"/>
                <a:sym typeface="Roboto Mono"/>
              </a:defRPr>
            </a:lvl3pPr>
            <a:lvl4pPr lvl="3" rtl="0">
              <a:spcBef>
                <a:spcPts val="0"/>
              </a:spcBef>
              <a:spcAft>
                <a:spcPts val="0"/>
              </a:spcAft>
              <a:buSzPts val="1400"/>
              <a:buFont typeface="Roboto Mono"/>
              <a:buNone/>
              <a:defRPr>
                <a:latin typeface="Roboto Mono"/>
                <a:ea typeface="Roboto Mono"/>
                <a:cs typeface="Roboto Mono"/>
                <a:sym typeface="Roboto Mono"/>
              </a:defRPr>
            </a:lvl4pPr>
            <a:lvl5pPr lvl="4" rtl="0">
              <a:spcBef>
                <a:spcPts val="0"/>
              </a:spcBef>
              <a:spcAft>
                <a:spcPts val="0"/>
              </a:spcAft>
              <a:buSzPts val="1400"/>
              <a:buFont typeface="Roboto Mono"/>
              <a:buNone/>
              <a:defRPr>
                <a:latin typeface="Roboto Mono"/>
                <a:ea typeface="Roboto Mono"/>
                <a:cs typeface="Roboto Mono"/>
                <a:sym typeface="Roboto Mono"/>
              </a:defRPr>
            </a:lvl5pPr>
            <a:lvl6pPr lvl="5" rtl="0">
              <a:spcBef>
                <a:spcPts val="0"/>
              </a:spcBef>
              <a:spcAft>
                <a:spcPts val="0"/>
              </a:spcAft>
              <a:buSzPts val="1400"/>
              <a:buFont typeface="Roboto Mono"/>
              <a:buNone/>
              <a:defRPr>
                <a:latin typeface="Roboto Mono"/>
                <a:ea typeface="Roboto Mono"/>
                <a:cs typeface="Roboto Mono"/>
                <a:sym typeface="Roboto Mono"/>
              </a:defRPr>
            </a:lvl6pPr>
            <a:lvl7pPr lvl="6" rtl="0">
              <a:spcBef>
                <a:spcPts val="0"/>
              </a:spcBef>
              <a:spcAft>
                <a:spcPts val="0"/>
              </a:spcAft>
              <a:buSzPts val="1400"/>
              <a:buFont typeface="Roboto Mono"/>
              <a:buNone/>
              <a:defRPr>
                <a:latin typeface="Roboto Mono"/>
                <a:ea typeface="Roboto Mono"/>
                <a:cs typeface="Roboto Mono"/>
                <a:sym typeface="Roboto Mono"/>
              </a:defRPr>
            </a:lvl7pPr>
            <a:lvl8pPr lvl="7" rtl="0">
              <a:spcBef>
                <a:spcPts val="0"/>
              </a:spcBef>
              <a:spcAft>
                <a:spcPts val="0"/>
              </a:spcAft>
              <a:buSzPts val="1400"/>
              <a:buFont typeface="Roboto Mono"/>
              <a:buNone/>
              <a:defRPr>
                <a:latin typeface="Roboto Mono"/>
                <a:ea typeface="Roboto Mono"/>
                <a:cs typeface="Roboto Mono"/>
                <a:sym typeface="Roboto Mono"/>
              </a:defRPr>
            </a:lvl8pPr>
            <a:lvl9pPr lvl="8" rtl="0">
              <a:spcBef>
                <a:spcPts val="0"/>
              </a:spcBef>
              <a:spcAft>
                <a:spcPts val="0"/>
              </a:spcAft>
              <a:buSzPts val="1400"/>
              <a:buFont typeface="Roboto Mono"/>
              <a:buNone/>
              <a:defRPr>
                <a:latin typeface="Roboto Mono"/>
                <a:ea typeface="Roboto Mono"/>
                <a:cs typeface="Roboto Mono"/>
                <a:sym typeface="Roboto Mono"/>
              </a:defRPr>
            </a:lvl9pPr>
          </a:lstStyle>
          <a:p>
            <a:r>
              <a:rPr lang="es-ES"/>
              <a:t>Haga clic para modificar el estilo de subtítulo del patrón</a:t>
            </a:r>
            <a:endParaRPr/>
          </a:p>
        </p:txBody>
      </p:sp>
      <p:sp>
        <p:nvSpPr>
          <p:cNvPr id="176" name="Google Shape;176;p19"/>
          <p:cNvSpPr txBox="1">
            <a:spLocks noGrp="1"/>
          </p:cNvSpPr>
          <p:nvPr>
            <p:ph type="title" idx="8"/>
          </p:nvPr>
        </p:nvSpPr>
        <p:spPr>
          <a:xfrm>
            <a:off x="609600" y="1840992"/>
            <a:ext cx="91440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85737544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5. Large screenshot_1" preserve="1">
  <p:cSld name="55. Large screenshot_1">
    <p:spTree>
      <p:nvGrpSpPr>
        <p:cNvPr id="1" name="Shape 3650"/>
        <p:cNvGrpSpPr/>
        <p:nvPr/>
      </p:nvGrpSpPr>
      <p:grpSpPr>
        <a:xfrm>
          <a:off x="0" y="0"/>
          <a:ext cx="0" cy="0"/>
          <a:chOff x="0" y="0"/>
          <a:chExt cx="0" cy="0"/>
        </a:xfrm>
      </p:grpSpPr>
      <p:pic>
        <p:nvPicPr>
          <p:cNvPr id="3651" name="Google Shape;3651;p190"/>
          <p:cNvPicPr preferRelativeResize="0"/>
          <p:nvPr/>
        </p:nvPicPr>
        <p:blipFill rotWithShape="1">
          <a:blip r:embed="rId2">
            <a:alphaModFix/>
          </a:blip>
          <a:srcRect/>
          <a:stretch/>
        </p:blipFill>
        <p:spPr>
          <a:xfrm>
            <a:off x="-1240972" y="-2279808"/>
            <a:ext cx="6858000" cy="6858000"/>
          </a:xfrm>
          <a:prstGeom prst="rect">
            <a:avLst/>
          </a:prstGeom>
          <a:noFill/>
          <a:ln>
            <a:noFill/>
          </a:ln>
        </p:spPr>
      </p:pic>
      <p:sp>
        <p:nvSpPr>
          <p:cNvPr id="3652" name="Google Shape;3652;p190"/>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53" name="Google Shape;3653;p190"/>
          <p:cNvSpPr>
            <a:spLocks noGrp="1"/>
          </p:cNvSpPr>
          <p:nvPr>
            <p:ph type="pic" idx="2"/>
          </p:nvPr>
        </p:nvSpPr>
        <p:spPr>
          <a:xfrm>
            <a:off x="493411" y="1218732"/>
            <a:ext cx="11205200" cy="56392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54" name="Google Shape;3654;p190"/>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3655" name="Google Shape;3655;p190"/>
          <p:cNvGrpSpPr/>
          <p:nvPr/>
        </p:nvGrpSpPr>
        <p:grpSpPr>
          <a:xfrm>
            <a:off x="12253600" y="1"/>
            <a:ext cx="3438989" cy="3424452"/>
            <a:chOff x="22170399" y="777240"/>
            <a:chExt cx="6877978" cy="6848903"/>
          </a:xfrm>
        </p:grpSpPr>
        <p:grpSp>
          <p:nvGrpSpPr>
            <p:cNvPr id="3656" name="Google Shape;3656;p190"/>
            <p:cNvGrpSpPr/>
            <p:nvPr/>
          </p:nvGrpSpPr>
          <p:grpSpPr>
            <a:xfrm>
              <a:off x="22170399" y="777240"/>
              <a:ext cx="6877978" cy="6848903"/>
              <a:chOff x="22155159" y="0"/>
              <a:chExt cx="6877978" cy="6848903"/>
            </a:xfrm>
          </p:grpSpPr>
          <p:sp>
            <p:nvSpPr>
              <p:cNvPr id="3657" name="Google Shape;3657;p1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58" name="Google Shape;3658;p1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59" name="Google Shape;3659;p1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60" name="Google Shape;3660;p1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61" name="Google Shape;3661;p1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62" name="Google Shape;3662;p1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63" name="Google Shape;3663;p1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64" name="Google Shape;3664;p1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65" name="Google Shape;3665;p1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66" name="Google Shape;3666;p1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67" name="Google Shape;3667;p1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68" name="Google Shape;3668;p1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69" name="Google Shape;3669;p1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70" name="Google Shape;3670;p1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11584797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56. Large Screenshot_2" preserve="1">
  <p:cSld name="56. Large Screenshot_2">
    <p:spTree>
      <p:nvGrpSpPr>
        <p:cNvPr id="1" name="Shape 3671"/>
        <p:cNvGrpSpPr/>
        <p:nvPr/>
      </p:nvGrpSpPr>
      <p:grpSpPr>
        <a:xfrm>
          <a:off x="0" y="0"/>
          <a:ext cx="0" cy="0"/>
          <a:chOff x="0" y="0"/>
          <a:chExt cx="0" cy="0"/>
        </a:xfrm>
      </p:grpSpPr>
      <p:pic>
        <p:nvPicPr>
          <p:cNvPr id="3672" name="Google Shape;3672;p191"/>
          <p:cNvPicPr preferRelativeResize="0"/>
          <p:nvPr/>
        </p:nvPicPr>
        <p:blipFill rotWithShape="1">
          <a:blip r:embed="rId2">
            <a:alphaModFix/>
          </a:blip>
          <a:srcRect/>
          <a:stretch/>
        </p:blipFill>
        <p:spPr>
          <a:xfrm>
            <a:off x="6948457" y="-1828800"/>
            <a:ext cx="6858000" cy="6858000"/>
          </a:xfrm>
          <a:prstGeom prst="rect">
            <a:avLst/>
          </a:prstGeom>
          <a:noFill/>
          <a:ln>
            <a:noFill/>
          </a:ln>
        </p:spPr>
      </p:pic>
      <p:sp>
        <p:nvSpPr>
          <p:cNvPr id="3673" name="Google Shape;3673;p191"/>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674" name="Google Shape;3674;p191"/>
          <p:cNvSpPr>
            <a:spLocks noGrp="1"/>
          </p:cNvSpPr>
          <p:nvPr>
            <p:ph type="pic" idx="2"/>
          </p:nvPr>
        </p:nvSpPr>
        <p:spPr>
          <a:xfrm>
            <a:off x="493411" y="1218732"/>
            <a:ext cx="11205200" cy="56392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fadeDir="5400012" sy="-100000" algn="bl" rotWithShape="0"/>
          </a:effectLst>
        </p:spPr>
      </p:sp>
      <p:pic>
        <p:nvPicPr>
          <p:cNvPr id="3675" name="Google Shape;3675;p191"/>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3676" name="Google Shape;3676;p191"/>
          <p:cNvGrpSpPr/>
          <p:nvPr/>
        </p:nvGrpSpPr>
        <p:grpSpPr>
          <a:xfrm>
            <a:off x="12253600" y="1"/>
            <a:ext cx="3438989" cy="3424452"/>
            <a:chOff x="22170399" y="777240"/>
            <a:chExt cx="6877978" cy="6848903"/>
          </a:xfrm>
        </p:grpSpPr>
        <p:grpSp>
          <p:nvGrpSpPr>
            <p:cNvPr id="3677" name="Google Shape;3677;p191"/>
            <p:cNvGrpSpPr/>
            <p:nvPr/>
          </p:nvGrpSpPr>
          <p:grpSpPr>
            <a:xfrm>
              <a:off x="22170399" y="777240"/>
              <a:ext cx="6877978" cy="6848903"/>
              <a:chOff x="22155159" y="0"/>
              <a:chExt cx="6877978" cy="6848903"/>
            </a:xfrm>
          </p:grpSpPr>
          <p:sp>
            <p:nvSpPr>
              <p:cNvPr id="3678" name="Google Shape;3678;p1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679" name="Google Shape;3679;p1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680" name="Google Shape;3680;p1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681" name="Google Shape;3681;p1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682" name="Google Shape;3682;p1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683" name="Google Shape;3683;p1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684" name="Google Shape;3684;p1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85" name="Google Shape;3685;p1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86" name="Google Shape;3686;p1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87" name="Google Shape;3687;p1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88" name="Google Shape;3688;p1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89" name="Google Shape;3689;p1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90" name="Google Shape;3690;p1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91" name="Google Shape;3691;p1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20048041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57. Code snippet_1" preserve="1">
  <p:cSld name="57. Code snippet_1">
    <p:spTree>
      <p:nvGrpSpPr>
        <p:cNvPr id="1" name="Shape 3692"/>
        <p:cNvGrpSpPr/>
        <p:nvPr/>
      </p:nvGrpSpPr>
      <p:grpSpPr>
        <a:xfrm>
          <a:off x="0" y="0"/>
          <a:ext cx="0" cy="0"/>
          <a:chOff x="0" y="0"/>
          <a:chExt cx="0" cy="0"/>
        </a:xfrm>
      </p:grpSpPr>
      <p:pic>
        <p:nvPicPr>
          <p:cNvPr id="3693" name="Google Shape;3693;p192"/>
          <p:cNvPicPr preferRelativeResize="0"/>
          <p:nvPr/>
        </p:nvPicPr>
        <p:blipFill rotWithShape="1">
          <a:blip r:embed="rId2">
            <a:alphaModFix/>
          </a:blip>
          <a:srcRect/>
          <a:stretch/>
        </p:blipFill>
        <p:spPr>
          <a:xfrm>
            <a:off x="7703097" y="-1629691"/>
            <a:ext cx="6858000" cy="6858000"/>
          </a:xfrm>
          <a:prstGeom prst="rect">
            <a:avLst/>
          </a:prstGeom>
          <a:noFill/>
          <a:ln>
            <a:noFill/>
          </a:ln>
        </p:spPr>
      </p:pic>
      <p:grpSp>
        <p:nvGrpSpPr>
          <p:cNvPr id="3694" name="Google Shape;3694;p192"/>
          <p:cNvGrpSpPr/>
          <p:nvPr/>
        </p:nvGrpSpPr>
        <p:grpSpPr>
          <a:xfrm>
            <a:off x="5322889" y="884480"/>
            <a:ext cx="6568731" cy="4806377"/>
            <a:chOff x="4796385" y="2821973"/>
            <a:chExt cx="5385971" cy="3940946"/>
          </a:xfrm>
        </p:grpSpPr>
        <p:sp>
          <p:nvSpPr>
            <p:cNvPr id="3695" name="Google Shape;3695;p19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6" name="Google Shape;3696;p19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7" name="Google Shape;3697;p19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8" name="Google Shape;3698;p19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699" name="Google Shape;3699;p19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00" name="Google Shape;3700;p19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3701" name="Google Shape;3701;p192"/>
          <p:cNvSpPr/>
          <p:nvPr/>
        </p:nvSpPr>
        <p:spPr>
          <a:xfrm>
            <a:off x="5435599"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02" name="Google Shape;3702;p192"/>
          <p:cNvSpPr/>
          <p:nvPr/>
        </p:nvSpPr>
        <p:spPr>
          <a:xfrm>
            <a:off x="6353605"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703" name="Google Shape;3703;p192"/>
          <p:cNvGrpSpPr/>
          <p:nvPr/>
        </p:nvGrpSpPr>
        <p:grpSpPr>
          <a:xfrm>
            <a:off x="12253600" y="1"/>
            <a:ext cx="3438989" cy="3424452"/>
            <a:chOff x="22170399" y="777240"/>
            <a:chExt cx="6877978" cy="6848903"/>
          </a:xfrm>
        </p:grpSpPr>
        <p:grpSp>
          <p:nvGrpSpPr>
            <p:cNvPr id="3704" name="Google Shape;3704;p192"/>
            <p:cNvGrpSpPr/>
            <p:nvPr/>
          </p:nvGrpSpPr>
          <p:grpSpPr>
            <a:xfrm>
              <a:off x="22170399" y="777240"/>
              <a:ext cx="6877978" cy="6848903"/>
              <a:chOff x="22155159" y="0"/>
              <a:chExt cx="6877978" cy="6848903"/>
            </a:xfrm>
          </p:grpSpPr>
          <p:sp>
            <p:nvSpPr>
              <p:cNvPr id="3705" name="Google Shape;3705;p1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06" name="Google Shape;3706;p1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07" name="Google Shape;3707;p1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08" name="Google Shape;3708;p1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09" name="Google Shape;3709;p1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10" name="Google Shape;3710;p1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11" name="Google Shape;3711;p1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12" name="Google Shape;3712;p1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13" name="Google Shape;3713;p1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14" name="Google Shape;3714;p1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15" name="Google Shape;3715;p1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16" name="Google Shape;3716;p1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17" name="Google Shape;3717;p1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18" name="Google Shape;3718;p1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19" name="Google Shape;3719;p192"/>
          <p:cNvSpPr txBox="1">
            <a:spLocks noGrp="1"/>
          </p:cNvSpPr>
          <p:nvPr>
            <p:ph type="subTitle" idx="1"/>
          </p:nvPr>
        </p:nvSpPr>
        <p:spPr>
          <a:xfrm>
            <a:off x="5974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720" name="Google Shape;3720;p192"/>
          <p:cNvSpPr txBox="1">
            <a:spLocks noGrp="1"/>
          </p:cNvSpPr>
          <p:nvPr>
            <p:ph type="subTitle" idx="2"/>
          </p:nvPr>
        </p:nvSpPr>
        <p:spPr>
          <a:xfrm>
            <a:off x="5974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721" name="Google Shape;3721;p192"/>
          <p:cNvSpPr txBox="1">
            <a:spLocks noGrp="1"/>
          </p:cNvSpPr>
          <p:nvPr>
            <p:ph type="subTitle" idx="3"/>
          </p:nvPr>
        </p:nvSpPr>
        <p:spPr>
          <a:xfrm>
            <a:off x="560832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722" name="Google Shape;3722;p192"/>
          <p:cNvSpPr txBox="1">
            <a:spLocks noGrp="1"/>
          </p:cNvSpPr>
          <p:nvPr>
            <p:ph type="subTitle" idx="4"/>
          </p:nvPr>
        </p:nvSpPr>
        <p:spPr>
          <a:xfrm>
            <a:off x="635203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3723" name="Google Shape;3723;p192"/>
          <p:cNvSpPr txBox="1">
            <a:spLocks noGrp="1"/>
          </p:cNvSpPr>
          <p:nvPr>
            <p:ph type="subTitle" idx="5"/>
          </p:nvPr>
        </p:nvSpPr>
        <p:spPr>
          <a:xfrm>
            <a:off x="635203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289124029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58. Code snippet_2" preserve="1">
  <p:cSld name="58. Code snippet_2">
    <p:spTree>
      <p:nvGrpSpPr>
        <p:cNvPr id="1" name="Shape 3724"/>
        <p:cNvGrpSpPr/>
        <p:nvPr/>
      </p:nvGrpSpPr>
      <p:grpSpPr>
        <a:xfrm>
          <a:off x="0" y="0"/>
          <a:ext cx="0" cy="0"/>
          <a:chOff x="0" y="0"/>
          <a:chExt cx="0" cy="0"/>
        </a:xfrm>
      </p:grpSpPr>
      <p:pic>
        <p:nvPicPr>
          <p:cNvPr id="3725" name="Google Shape;3725;p193"/>
          <p:cNvPicPr preferRelativeResize="0"/>
          <p:nvPr/>
        </p:nvPicPr>
        <p:blipFill rotWithShape="1">
          <a:blip r:embed="rId2">
            <a:alphaModFix/>
          </a:blip>
          <a:srcRect/>
          <a:stretch/>
        </p:blipFill>
        <p:spPr>
          <a:xfrm>
            <a:off x="-2078540" y="-1167400"/>
            <a:ext cx="6858000" cy="6858000"/>
          </a:xfrm>
          <a:prstGeom prst="rect">
            <a:avLst/>
          </a:prstGeom>
          <a:noFill/>
          <a:ln>
            <a:noFill/>
          </a:ln>
        </p:spPr>
      </p:pic>
      <p:grpSp>
        <p:nvGrpSpPr>
          <p:cNvPr id="3726" name="Google Shape;3726;p193"/>
          <p:cNvGrpSpPr/>
          <p:nvPr/>
        </p:nvGrpSpPr>
        <p:grpSpPr>
          <a:xfrm>
            <a:off x="319744" y="884480"/>
            <a:ext cx="6568731" cy="4806377"/>
            <a:chOff x="4796385" y="2821973"/>
            <a:chExt cx="5385971" cy="3940946"/>
          </a:xfrm>
        </p:grpSpPr>
        <p:sp>
          <p:nvSpPr>
            <p:cNvPr id="3727" name="Google Shape;3727;p19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28" name="Google Shape;3728;p19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29" name="Google Shape;3729;p19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0" name="Google Shape;3730;p19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1" name="Google Shape;3731;p19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3732" name="Google Shape;3732;p19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0"/>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3733" name="Google Shape;3733;p193"/>
          <p:cNvSpPr/>
          <p:nvPr/>
        </p:nvSpPr>
        <p:spPr>
          <a:xfrm>
            <a:off x="432453"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34" name="Google Shape;3734;p193"/>
          <p:cNvSpPr/>
          <p:nvPr/>
        </p:nvSpPr>
        <p:spPr>
          <a:xfrm>
            <a:off x="1350460"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3735" name="Google Shape;3735;p193"/>
          <p:cNvGrpSpPr/>
          <p:nvPr/>
        </p:nvGrpSpPr>
        <p:grpSpPr>
          <a:xfrm>
            <a:off x="12253600" y="1"/>
            <a:ext cx="3438989" cy="3424452"/>
            <a:chOff x="22170399" y="777240"/>
            <a:chExt cx="6877978" cy="6848903"/>
          </a:xfrm>
        </p:grpSpPr>
        <p:grpSp>
          <p:nvGrpSpPr>
            <p:cNvPr id="3736" name="Google Shape;3736;p193"/>
            <p:cNvGrpSpPr/>
            <p:nvPr/>
          </p:nvGrpSpPr>
          <p:grpSpPr>
            <a:xfrm>
              <a:off x="22170399" y="777240"/>
              <a:ext cx="6877978" cy="6848903"/>
              <a:chOff x="22155159" y="0"/>
              <a:chExt cx="6877978" cy="6848903"/>
            </a:xfrm>
          </p:grpSpPr>
          <p:sp>
            <p:nvSpPr>
              <p:cNvPr id="3737" name="Google Shape;3737;p1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38" name="Google Shape;3738;p1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39" name="Google Shape;3739;p1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40" name="Google Shape;3740;p1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41" name="Google Shape;3741;p1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42" name="Google Shape;3742;p1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43" name="Google Shape;3743;p1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44" name="Google Shape;3744;p1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45" name="Google Shape;3745;p1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46" name="Google Shape;3746;p1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47" name="Google Shape;3747;p1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48" name="Google Shape;3748;p1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49" name="Google Shape;3749;p1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50" name="Google Shape;3750;p1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51" name="Google Shape;3751;p193"/>
          <p:cNvSpPr txBox="1">
            <a:spLocks noGrp="1"/>
          </p:cNvSpPr>
          <p:nvPr>
            <p:ph type="subTitle" idx="1"/>
          </p:nvPr>
        </p:nvSpPr>
        <p:spPr>
          <a:xfrm>
            <a:off x="60960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b="1">
                <a:solidFill>
                  <a:schemeClr val="lt1"/>
                </a:solidFill>
              </a:defRPr>
            </a:lvl2pPr>
            <a:lvl3pPr lvl="2" rtl="0">
              <a:spcBef>
                <a:spcPts val="0"/>
              </a:spcBef>
              <a:spcAft>
                <a:spcPts val="0"/>
              </a:spcAft>
              <a:buClr>
                <a:schemeClr val="lt1"/>
              </a:buClr>
              <a:buSzPts val="1200"/>
              <a:buNone/>
              <a:defRPr sz="1600" b="1">
                <a:solidFill>
                  <a:schemeClr val="lt1"/>
                </a:solidFill>
              </a:defRPr>
            </a:lvl3pPr>
            <a:lvl4pPr lvl="3" rtl="0">
              <a:spcBef>
                <a:spcPts val="0"/>
              </a:spcBef>
              <a:spcAft>
                <a:spcPts val="0"/>
              </a:spcAft>
              <a:buClr>
                <a:schemeClr val="lt1"/>
              </a:buClr>
              <a:buSzPts val="1200"/>
              <a:buNone/>
              <a:defRPr sz="1600" b="1">
                <a:solidFill>
                  <a:schemeClr val="lt1"/>
                </a:solidFill>
              </a:defRPr>
            </a:lvl4pPr>
            <a:lvl5pPr lvl="4" rtl="0">
              <a:spcBef>
                <a:spcPts val="0"/>
              </a:spcBef>
              <a:spcAft>
                <a:spcPts val="0"/>
              </a:spcAft>
              <a:buClr>
                <a:schemeClr val="lt1"/>
              </a:buClr>
              <a:buSzPts val="1200"/>
              <a:buNone/>
              <a:defRPr sz="1600" b="1">
                <a:solidFill>
                  <a:schemeClr val="lt1"/>
                </a:solidFill>
              </a:defRPr>
            </a:lvl5pPr>
            <a:lvl6pPr lvl="5" rtl="0">
              <a:spcBef>
                <a:spcPts val="0"/>
              </a:spcBef>
              <a:spcAft>
                <a:spcPts val="0"/>
              </a:spcAft>
              <a:buClr>
                <a:schemeClr val="lt1"/>
              </a:buClr>
              <a:buSzPts val="1200"/>
              <a:buNone/>
              <a:defRPr sz="1600" b="1">
                <a:solidFill>
                  <a:schemeClr val="lt1"/>
                </a:solidFill>
              </a:defRPr>
            </a:lvl6pPr>
            <a:lvl7pPr lvl="6" rtl="0">
              <a:spcBef>
                <a:spcPts val="0"/>
              </a:spcBef>
              <a:spcAft>
                <a:spcPts val="0"/>
              </a:spcAft>
              <a:buClr>
                <a:schemeClr val="lt1"/>
              </a:buClr>
              <a:buSzPts val="1200"/>
              <a:buNone/>
              <a:defRPr sz="1600" b="1">
                <a:solidFill>
                  <a:schemeClr val="lt1"/>
                </a:solidFill>
              </a:defRPr>
            </a:lvl7pPr>
            <a:lvl8pPr lvl="7" rtl="0">
              <a:spcBef>
                <a:spcPts val="0"/>
              </a:spcBef>
              <a:spcAft>
                <a:spcPts val="0"/>
              </a:spcAft>
              <a:buClr>
                <a:schemeClr val="lt1"/>
              </a:buClr>
              <a:buSzPts val="1200"/>
              <a:buNone/>
              <a:defRPr sz="1600" b="1">
                <a:solidFill>
                  <a:schemeClr val="lt1"/>
                </a:solidFill>
              </a:defRPr>
            </a:lvl8pPr>
            <a:lvl9pPr lvl="8" rtl="0">
              <a:spcBef>
                <a:spcPts val="0"/>
              </a:spcBef>
              <a:spcAft>
                <a:spcPts val="0"/>
              </a:spcAft>
              <a:buClr>
                <a:schemeClr val="lt1"/>
              </a:buClr>
              <a:buSzPts val="1200"/>
              <a:buNone/>
              <a:defRPr sz="1600" b="1">
                <a:solidFill>
                  <a:schemeClr val="lt1"/>
                </a:solidFill>
              </a:defRPr>
            </a:lvl9pPr>
          </a:lstStyle>
          <a:p>
            <a:r>
              <a:rPr lang="es-ES"/>
              <a:t>Haga clic para modificar el estilo de subtítulo del patrón</a:t>
            </a:r>
            <a:endParaRPr/>
          </a:p>
        </p:txBody>
      </p:sp>
      <p:sp>
        <p:nvSpPr>
          <p:cNvPr id="3752" name="Google Shape;3752;p193"/>
          <p:cNvSpPr txBox="1">
            <a:spLocks noGrp="1"/>
          </p:cNvSpPr>
          <p:nvPr>
            <p:ph type="subTitle" idx="2"/>
          </p:nvPr>
        </p:nvSpPr>
        <p:spPr>
          <a:xfrm>
            <a:off x="135331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3753" name="Google Shape;3753;p193"/>
          <p:cNvSpPr txBox="1">
            <a:spLocks noGrp="1"/>
          </p:cNvSpPr>
          <p:nvPr>
            <p:ph type="subTitle" idx="3"/>
          </p:nvPr>
        </p:nvSpPr>
        <p:spPr>
          <a:xfrm>
            <a:off x="135331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3754" name="Google Shape;3754;p193"/>
          <p:cNvSpPr txBox="1">
            <a:spLocks noGrp="1"/>
          </p:cNvSpPr>
          <p:nvPr>
            <p:ph type="subTitle" idx="4"/>
          </p:nvPr>
        </p:nvSpPr>
        <p:spPr>
          <a:xfrm>
            <a:off x="75062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755" name="Google Shape;3755;p193"/>
          <p:cNvSpPr txBox="1">
            <a:spLocks noGrp="1"/>
          </p:cNvSpPr>
          <p:nvPr>
            <p:ph type="subTitle" idx="5"/>
          </p:nvPr>
        </p:nvSpPr>
        <p:spPr>
          <a:xfrm>
            <a:off x="75062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53591368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62. Two quotes" preserve="1">
  <p:cSld name="62. Two quotes">
    <p:spTree>
      <p:nvGrpSpPr>
        <p:cNvPr id="1" name="Shape 3777"/>
        <p:cNvGrpSpPr/>
        <p:nvPr/>
      </p:nvGrpSpPr>
      <p:grpSpPr>
        <a:xfrm>
          <a:off x="0" y="0"/>
          <a:ext cx="0" cy="0"/>
          <a:chOff x="0" y="0"/>
          <a:chExt cx="0" cy="0"/>
        </a:xfrm>
      </p:grpSpPr>
      <p:sp>
        <p:nvSpPr>
          <p:cNvPr id="3778" name="Google Shape;3778;p197"/>
          <p:cNvSpPr/>
          <p:nvPr/>
        </p:nvSpPr>
        <p:spPr>
          <a:xfrm>
            <a:off x="6214133" y="990600"/>
            <a:ext cx="4876800" cy="4876800"/>
          </a:xfrm>
          <a:prstGeom prst="roundRect">
            <a:avLst>
              <a:gd name="adj" fmla="val 2079"/>
            </a:avLst>
          </a:prstGeom>
          <a:gradFill>
            <a:gsLst>
              <a:gs pos="0">
                <a:schemeClr val="accent4"/>
              </a:gs>
              <a:gs pos="62000">
                <a:schemeClr val="accent1"/>
              </a:gs>
              <a:gs pos="100000">
                <a:schemeClr val="accent1"/>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79" name="Google Shape;3779;p197"/>
          <p:cNvSpPr txBox="1"/>
          <p:nvPr/>
        </p:nvSpPr>
        <p:spPr>
          <a:xfrm>
            <a:off x="6477940"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grpSp>
        <p:nvGrpSpPr>
          <p:cNvPr id="3780" name="Google Shape;3780;p197"/>
          <p:cNvGrpSpPr/>
          <p:nvPr/>
        </p:nvGrpSpPr>
        <p:grpSpPr>
          <a:xfrm>
            <a:off x="12253600" y="1"/>
            <a:ext cx="3438989" cy="3424452"/>
            <a:chOff x="22170399" y="777240"/>
            <a:chExt cx="6877978" cy="6848903"/>
          </a:xfrm>
        </p:grpSpPr>
        <p:grpSp>
          <p:nvGrpSpPr>
            <p:cNvPr id="3781" name="Google Shape;3781;p197"/>
            <p:cNvGrpSpPr/>
            <p:nvPr/>
          </p:nvGrpSpPr>
          <p:grpSpPr>
            <a:xfrm>
              <a:off x="22170399" y="777240"/>
              <a:ext cx="6877978" cy="6848903"/>
              <a:chOff x="22155159" y="0"/>
              <a:chExt cx="6877978" cy="6848903"/>
            </a:xfrm>
          </p:grpSpPr>
          <p:sp>
            <p:nvSpPr>
              <p:cNvPr id="3782" name="Google Shape;3782;p1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83" name="Google Shape;3783;p1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84" name="Google Shape;3784;p1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85" name="Google Shape;3785;p1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86" name="Google Shape;3786;p1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87" name="Google Shape;3787;p1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88" name="Google Shape;3788;p1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89" name="Google Shape;3789;p1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90" name="Google Shape;3790;p1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791" name="Google Shape;3791;p1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792" name="Google Shape;3792;p1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793" name="Google Shape;3793;p1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794" name="Google Shape;3794;p1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795" name="Google Shape;3795;p1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796" name="Google Shape;3796;p197"/>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797" name="Google Shape;3797;p197"/>
          <p:cNvSpPr txBox="1">
            <a:spLocks noGrp="1"/>
          </p:cNvSpPr>
          <p:nvPr>
            <p:ph type="subTitle" idx="2"/>
          </p:nvPr>
        </p:nvSpPr>
        <p:spPr>
          <a:xfrm>
            <a:off x="6431335"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
        <p:nvSpPr>
          <p:cNvPr id="3798" name="Google Shape;3798;p197"/>
          <p:cNvSpPr/>
          <p:nvPr/>
        </p:nvSpPr>
        <p:spPr>
          <a:xfrm>
            <a:off x="1101067" y="990600"/>
            <a:ext cx="4876800" cy="4876800"/>
          </a:xfrm>
          <a:prstGeom prst="roundRect">
            <a:avLst>
              <a:gd name="adj" fmla="val 2079"/>
            </a:avLst>
          </a:prstGeom>
          <a:gradFill>
            <a:gsLst>
              <a:gs pos="0">
                <a:schemeClr val="accent1"/>
              </a:gs>
              <a:gs pos="47000">
                <a:schemeClr val="accent5"/>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799" name="Google Shape;3799;p197"/>
          <p:cNvSpPr txBox="1"/>
          <p:nvPr/>
        </p:nvSpPr>
        <p:spPr>
          <a:xfrm>
            <a:off x="1364873"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sp>
        <p:nvSpPr>
          <p:cNvPr id="3800" name="Google Shape;3800;p197"/>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801" name="Google Shape;3801;p197"/>
          <p:cNvSpPr txBox="1">
            <a:spLocks noGrp="1"/>
          </p:cNvSpPr>
          <p:nvPr>
            <p:ph type="subTitle" idx="4"/>
          </p:nvPr>
        </p:nvSpPr>
        <p:spPr>
          <a:xfrm>
            <a:off x="1318268"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293691907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63. Two quotes" preserve="1">
  <p:cSld name="63. Two quotes">
    <p:spTree>
      <p:nvGrpSpPr>
        <p:cNvPr id="1" name="Shape 3802"/>
        <p:cNvGrpSpPr/>
        <p:nvPr/>
      </p:nvGrpSpPr>
      <p:grpSpPr>
        <a:xfrm>
          <a:off x="0" y="0"/>
          <a:ext cx="0" cy="0"/>
          <a:chOff x="0" y="0"/>
          <a:chExt cx="0" cy="0"/>
        </a:xfrm>
      </p:grpSpPr>
      <p:sp>
        <p:nvSpPr>
          <p:cNvPr id="3803" name="Google Shape;3803;p198"/>
          <p:cNvSpPr/>
          <p:nvPr/>
        </p:nvSpPr>
        <p:spPr>
          <a:xfrm>
            <a:off x="6214133" y="990600"/>
            <a:ext cx="4876800" cy="4876800"/>
          </a:xfrm>
          <a:prstGeom prst="roundRect">
            <a:avLst>
              <a:gd name="adj" fmla="val 2079"/>
            </a:avLst>
          </a:prstGeom>
          <a:gradFill>
            <a:gsLst>
              <a:gs pos="0">
                <a:schemeClr val="accent3"/>
              </a:gs>
              <a:gs pos="61000">
                <a:schemeClr val="accent6"/>
              </a:gs>
              <a:gs pos="100000">
                <a:schemeClr val="accent6"/>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804" name="Google Shape;3804;p198"/>
          <p:cNvSpPr txBox="1"/>
          <p:nvPr/>
        </p:nvSpPr>
        <p:spPr>
          <a:xfrm>
            <a:off x="6477940"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grpSp>
        <p:nvGrpSpPr>
          <p:cNvPr id="3805" name="Google Shape;3805;p198"/>
          <p:cNvGrpSpPr/>
          <p:nvPr/>
        </p:nvGrpSpPr>
        <p:grpSpPr>
          <a:xfrm>
            <a:off x="12253600" y="1"/>
            <a:ext cx="3438989" cy="3424452"/>
            <a:chOff x="22170399" y="777240"/>
            <a:chExt cx="6877978" cy="6848903"/>
          </a:xfrm>
        </p:grpSpPr>
        <p:grpSp>
          <p:nvGrpSpPr>
            <p:cNvPr id="3806" name="Google Shape;3806;p198"/>
            <p:cNvGrpSpPr/>
            <p:nvPr/>
          </p:nvGrpSpPr>
          <p:grpSpPr>
            <a:xfrm>
              <a:off x="22170399" y="777240"/>
              <a:ext cx="6877978" cy="6848903"/>
              <a:chOff x="22155159" y="0"/>
              <a:chExt cx="6877978" cy="6848903"/>
            </a:xfrm>
          </p:grpSpPr>
          <p:sp>
            <p:nvSpPr>
              <p:cNvPr id="3807" name="Google Shape;3807;p1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08" name="Google Shape;3808;p1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09" name="Google Shape;3809;p1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10" name="Google Shape;3810;p1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11" name="Google Shape;3811;p1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12" name="Google Shape;3812;p1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13" name="Google Shape;3813;p1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14" name="Google Shape;3814;p1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15" name="Google Shape;3815;p1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16" name="Google Shape;3816;p1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17" name="Google Shape;3817;p1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18" name="Google Shape;3818;p1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19" name="Google Shape;3819;p1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20" name="Google Shape;3820;p1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21" name="Google Shape;3821;p198"/>
          <p:cNvSpPr txBox="1">
            <a:spLocks noGrp="1"/>
          </p:cNvSpPr>
          <p:nvPr>
            <p:ph type="subTitle" idx="1"/>
          </p:nvPr>
        </p:nvSpPr>
        <p:spPr>
          <a:xfrm>
            <a:off x="6431335"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822" name="Google Shape;3822;p198"/>
          <p:cNvSpPr txBox="1">
            <a:spLocks noGrp="1"/>
          </p:cNvSpPr>
          <p:nvPr>
            <p:ph type="subTitle" idx="2"/>
          </p:nvPr>
        </p:nvSpPr>
        <p:spPr>
          <a:xfrm>
            <a:off x="6431335"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
        <p:nvSpPr>
          <p:cNvPr id="3823" name="Google Shape;3823;p198"/>
          <p:cNvSpPr/>
          <p:nvPr/>
        </p:nvSpPr>
        <p:spPr>
          <a:xfrm>
            <a:off x="1101067" y="990600"/>
            <a:ext cx="4876800" cy="4876800"/>
          </a:xfrm>
          <a:prstGeom prst="roundRect">
            <a:avLst>
              <a:gd name="adj" fmla="val 2079"/>
            </a:avLst>
          </a:prstGeom>
          <a:gradFill>
            <a:gsLst>
              <a:gs pos="0">
                <a:schemeClr val="accent6"/>
              </a:gs>
              <a:gs pos="100000">
                <a:schemeClr val="accent2"/>
              </a:gs>
            </a:gsLst>
            <a:lin ang="8099331"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824" name="Google Shape;3824;p198"/>
          <p:cNvSpPr txBox="1"/>
          <p:nvPr/>
        </p:nvSpPr>
        <p:spPr>
          <a:xfrm>
            <a:off x="1364873" y="1037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lt2"/>
                </a:solidFill>
                <a:latin typeface="Arial"/>
                <a:ea typeface="Arial"/>
                <a:cs typeface="Arial"/>
                <a:sym typeface="Arial"/>
              </a:rPr>
              <a:t>“</a:t>
            </a:r>
            <a:endParaRPr sz="667">
              <a:solidFill>
                <a:schemeClr val="lt2"/>
              </a:solidFill>
            </a:endParaRPr>
          </a:p>
        </p:txBody>
      </p:sp>
      <p:sp>
        <p:nvSpPr>
          <p:cNvPr id="3825" name="Google Shape;3825;p198"/>
          <p:cNvSpPr txBox="1">
            <a:spLocks noGrp="1"/>
          </p:cNvSpPr>
          <p:nvPr>
            <p:ph type="subTitle" idx="3"/>
          </p:nvPr>
        </p:nvSpPr>
        <p:spPr>
          <a:xfrm>
            <a:off x="1318268" y="2252200"/>
            <a:ext cx="44500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826" name="Google Shape;3826;p198"/>
          <p:cNvSpPr txBox="1">
            <a:spLocks noGrp="1"/>
          </p:cNvSpPr>
          <p:nvPr>
            <p:ph type="subTitle" idx="4"/>
          </p:nvPr>
        </p:nvSpPr>
        <p:spPr>
          <a:xfrm>
            <a:off x="1318268" y="5032000"/>
            <a:ext cx="4450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67296347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64. One tweet" preserve="1">
  <p:cSld name="64. One tweet">
    <p:spTree>
      <p:nvGrpSpPr>
        <p:cNvPr id="1" name="Shape 3827"/>
        <p:cNvGrpSpPr/>
        <p:nvPr/>
      </p:nvGrpSpPr>
      <p:grpSpPr>
        <a:xfrm>
          <a:off x="0" y="0"/>
          <a:ext cx="0" cy="0"/>
          <a:chOff x="0" y="0"/>
          <a:chExt cx="0" cy="0"/>
        </a:xfrm>
      </p:grpSpPr>
      <p:pic>
        <p:nvPicPr>
          <p:cNvPr id="3828" name="Google Shape;3828;p199" descr="twitter-seeklogo.com 1.png"/>
          <p:cNvPicPr preferRelativeResize="0"/>
          <p:nvPr/>
        </p:nvPicPr>
        <p:blipFill rotWithShape="1">
          <a:blip r:embed="rId2">
            <a:alphaModFix/>
          </a:blip>
          <a:srcRect/>
          <a:stretch/>
        </p:blipFill>
        <p:spPr>
          <a:xfrm>
            <a:off x="3148456" y="2573423"/>
            <a:ext cx="369147" cy="301408"/>
          </a:xfrm>
          <a:prstGeom prst="rect">
            <a:avLst/>
          </a:prstGeom>
          <a:noFill/>
          <a:ln>
            <a:noFill/>
          </a:ln>
        </p:spPr>
      </p:pic>
      <p:grpSp>
        <p:nvGrpSpPr>
          <p:cNvPr id="3829" name="Google Shape;3829;p199"/>
          <p:cNvGrpSpPr/>
          <p:nvPr/>
        </p:nvGrpSpPr>
        <p:grpSpPr>
          <a:xfrm>
            <a:off x="12253600" y="1"/>
            <a:ext cx="3438989" cy="3424452"/>
            <a:chOff x="22170399" y="777240"/>
            <a:chExt cx="6877978" cy="6848903"/>
          </a:xfrm>
        </p:grpSpPr>
        <p:grpSp>
          <p:nvGrpSpPr>
            <p:cNvPr id="3830" name="Google Shape;3830;p199"/>
            <p:cNvGrpSpPr/>
            <p:nvPr/>
          </p:nvGrpSpPr>
          <p:grpSpPr>
            <a:xfrm>
              <a:off x="22170399" y="777240"/>
              <a:ext cx="6877978" cy="6848903"/>
              <a:chOff x="22155159" y="0"/>
              <a:chExt cx="6877978" cy="6848903"/>
            </a:xfrm>
          </p:grpSpPr>
          <p:sp>
            <p:nvSpPr>
              <p:cNvPr id="3831" name="Google Shape;3831;p19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32" name="Google Shape;3832;p19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33" name="Google Shape;3833;p19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34" name="Google Shape;3834;p19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35" name="Google Shape;3835;p19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36" name="Google Shape;3836;p19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37" name="Google Shape;3837;p19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38" name="Google Shape;3838;p19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39" name="Google Shape;3839;p19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40" name="Google Shape;3840;p19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41" name="Google Shape;3841;p19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42" name="Google Shape;3842;p19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43" name="Google Shape;3843;p19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44" name="Google Shape;3844;p19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45" name="Google Shape;3845;p199"/>
          <p:cNvSpPr txBox="1">
            <a:spLocks noGrp="1"/>
          </p:cNvSpPr>
          <p:nvPr>
            <p:ph type="subTitle" idx="1"/>
          </p:nvPr>
        </p:nvSpPr>
        <p:spPr>
          <a:xfrm>
            <a:off x="3145533" y="3048000"/>
            <a:ext cx="58888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r>
              <a:rPr lang="es-ES"/>
              <a:t>Haga clic para modificar el estilo de subtítulo del patrón</a:t>
            </a:r>
            <a:endParaRPr/>
          </a:p>
        </p:txBody>
      </p:sp>
      <p:sp>
        <p:nvSpPr>
          <p:cNvPr id="3846" name="Google Shape;3846;p199"/>
          <p:cNvSpPr txBox="1">
            <a:spLocks noGrp="1"/>
          </p:cNvSpPr>
          <p:nvPr>
            <p:ph type="subTitle" idx="2"/>
          </p:nvPr>
        </p:nvSpPr>
        <p:spPr>
          <a:xfrm>
            <a:off x="3145536" y="4133088"/>
            <a:ext cx="5888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
        <p:nvSpPr>
          <p:cNvPr id="3847" name="Google Shape;3847;p199"/>
          <p:cNvSpPr txBox="1">
            <a:spLocks noGrp="1"/>
          </p:cNvSpPr>
          <p:nvPr>
            <p:ph type="subTitle" idx="3"/>
          </p:nvPr>
        </p:nvSpPr>
        <p:spPr>
          <a:xfrm>
            <a:off x="3645400" y="2523733"/>
            <a:ext cx="5888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178378966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65. One tweet with photo" preserve="1">
  <p:cSld name="65. One tweet with photo">
    <p:spTree>
      <p:nvGrpSpPr>
        <p:cNvPr id="1" name="Shape 3848"/>
        <p:cNvGrpSpPr/>
        <p:nvPr/>
      </p:nvGrpSpPr>
      <p:grpSpPr>
        <a:xfrm>
          <a:off x="0" y="0"/>
          <a:ext cx="0" cy="0"/>
          <a:chOff x="0" y="0"/>
          <a:chExt cx="0" cy="0"/>
        </a:xfrm>
      </p:grpSpPr>
      <p:sp>
        <p:nvSpPr>
          <p:cNvPr id="3849" name="Google Shape;3849;p200"/>
          <p:cNvSpPr>
            <a:spLocks noGrp="1"/>
          </p:cNvSpPr>
          <p:nvPr>
            <p:ph type="pic" idx="2"/>
          </p:nvPr>
        </p:nvSpPr>
        <p:spPr>
          <a:xfrm>
            <a:off x="1548657" y="2194441"/>
            <a:ext cx="2286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fadeDir="5400012" sy="-100000" algn="bl" rotWithShape="0"/>
          </a:effectLst>
        </p:spPr>
      </p:sp>
      <p:pic>
        <p:nvPicPr>
          <p:cNvPr id="3850" name="Google Shape;3850;p200" descr="twitter-seeklogo.com 1.png"/>
          <p:cNvPicPr preferRelativeResize="0"/>
          <p:nvPr/>
        </p:nvPicPr>
        <p:blipFill rotWithShape="1">
          <a:blip r:embed="rId2">
            <a:alphaModFix/>
          </a:blip>
          <a:srcRect/>
          <a:stretch/>
        </p:blipFill>
        <p:spPr>
          <a:xfrm>
            <a:off x="4463585" y="2519115"/>
            <a:ext cx="369147" cy="301408"/>
          </a:xfrm>
          <a:prstGeom prst="rect">
            <a:avLst/>
          </a:prstGeom>
          <a:noFill/>
          <a:ln>
            <a:noFill/>
          </a:ln>
        </p:spPr>
      </p:pic>
      <p:grpSp>
        <p:nvGrpSpPr>
          <p:cNvPr id="3851" name="Google Shape;3851;p200"/>
          <p:cNvGrpSpPr/>
          <p:nvPr/>
        </p:nvGrpSpPr>
        <p:grpSpPr>
          <a:xfrm>
            <a:off x="12253600" y="1"/>
            <a:ext cx="3438989" cy="3424452"/>
            <a:chOff x="22170399" y="777240"/>
            <a:chExt cx="6877978" cy="6848903"/>
          </a:xfrm>
        </p:grpSpPr>
        <p:grpSp>
          <p:nvGrpSpPr>
            <p:cNvPr id="3852" name="Google Shape;3852;p200"/>
            <p:cNvGrpSpPr/>
            <p:nvPr/>
          </p:nvGrpSpPr>
          <p:grpSpPr>
            <a:xfrm>
              <a:off x="22170399" y="777240"/>
              <a:ext cx="6877978" cy="6848903"/>
              <a:chOff x="22155159" y="0"/>
              <a:chExt cx="6877978" cy="6848903"/>
            </a:xfrm>
          </p:grpSpPr>
          <p:sp>
            <p:nvSpPr>
              <p:cNvPr id="3853" name="Google Shape;3853;p20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54" name="Google Shape;3854;p20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55" name="Google Shape;3855;p20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56" name="Google Shape;3856;p20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57" name="Google Shape;3857;p20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58" name="Google Shape;3858;p20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59" name="Google Shape;3859;p20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60" name="Google Shape;3860;p20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61" name="Google Shape;3861;p20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62" name="Google Shape;3862;p20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63" name="Google Shape;3863;p20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64" name="Google Shape;3864;p20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65" name="Google Shape;3865;p20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66" name="Google Shape;3866;p20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67" name="Google Shape;3867;p200"/>
          <p:cNvSpPr txBox="1">
            <a:spLocks noGrp="1"/>
          </p:cNvSpPr>
          <p:nvPr>
            <p:ph type="subTitle" idx="1"/>
          </p:nvPr>
        </p:nvSpPr>
        <p:spPr>
          <a:xfrm>
            <a:off x="4462272" y="2987040"/>
            <a:ext cx="5766800" cy="96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r>
              <a:rPr lang="es-ES"/>
              <a:t>Haga clic para modificar el estilo de subtítulo del patrón</a:t>
            </a:r>
            <a:endParaRPr/>
          </a:p>
        </p:txBody>
      </p:sp>
      <p:sp>
        <p:nvSpPr>
          <p:cNvPr id="3868" name="Google Shape;3868;p200"/>
          <p:cNvSpPr txBox="1">
            <a:spLocks noGrp="1"/>
          </p:cNvSpPr>
          <p:nvPr>
            <p:ph type="subTitle" idx="3"/>
          </p:nvPr>
        </p:nvSpPr>
        <p:spPr>
          <a:xfrm>
            <a:off x="4462272" y="4084320"/>
            <a:ext cx="5766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3869" name="Google Shape;3869;p200"/>
          <p:cNvSpPr txBox="1">
            <a:spLocks noGrp="1"/>
          </p:cNvSpPr>
          <p:nvPr>
            <p:ph type="subTitle" idx="4"/>
          </p:nvPr>
        </p:nvSpPr>
        <p:spPr>
          <a:xfrm>
            <a:off x="4962132" y="2438533"/>
            <a:ext cx="5824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65822484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66. Two tweets" preserve="1">
  <p:cSld name="66. Two tweets">
    <p:spTree>
      <p:nvGrpSpPr>
        <p:cNvPr id="1" name="Shape 3870"/>
        <p:cNvGrpSpPr/>
        <p:nvPr/>
      </p:nvGrpSpPr>
      <p:grpSpPr>
        <a:xfrm>
          <a:off x="0" y="0"/>
          <a:ext cx="0" cy="0"/>
          <a:chOff x="0" y="0"/>
          <a:chExt cx="0" cy="0"/>
        </a:xfrm>
      </p:grpSpPr>
      <p:pic>
        <p:nvPicPr>
          <p:cNvPr id="3871" name="Google Shape;3871;p201" descr="twitter-seeklogo.com 1.png"/>
          <p:cNvPicPr preferRelativeResize="0"/>
          <p:nvPr/>
        </p:nvPicPr>
        <p:blipFill rotWithShape="1">
          <a:blip r:embed="rId2">
            <a:alphaModFix/>
          </a:blip>
          <a:srcRect/>
          <a:stretch/>
        </p:blipFill>
        <p:spPr>
          <a:xfrm>
            <a:off x="898952" y="2452964"/>
            <a:ext cx="369147" cy="301408"/>
          </a:xfrm>
          <a:prstGeom prst="rect">
            <a:avLst/>
          </a:prstGeom>
          <a:noFill/>
          <a:ln>
            <a:noFill/>
          </a:ln>
        </p:spPr>
      </p:pic>
      <p:pic>
        <p:nvPicPr>
          <p:cNvPr id="3872" name="Google Shape;3872;p201" descr="twitter-seeklogo.com 1.png"/>
          <p:cNvPicPr preferRelativeResize="0"/>
          <p:nvPr/>
        </p:nvPicPr>
        <p:blipFill rotWithShape="1">
          <a:blip r:embed="rId2">
            <a:alphaModFix/>
          </a:blip>
          <a:srcRect/>
          <a:stretch/>
        </p:blipFill>
        <p:spPr>
          <a:xfrm>
            <a:off x="6580833" y="2452964"/>
            <a:ext cx="369147" cy="301408"/>
          </a:xfrm>
          <a:prstGeom prst="rect">
            <a:avLst/>
          </a:prstGeom>
          <a:noFill/>
          <a:ln>
            <a:noFill/>
          </a:ln>
        </p:spPr>
      </p:pic>
      <p:grpSp>
        <p:nvGrpSpPr>
          <p:cNvPr id="3873" name="Google Shape;3873;p201"/>
          <p:cNvGrpSpPr/>
          <p:nvPr/>
        </p:nvGrpSpPr>
        <p:grpSpPr>
          <a:xfrm>
            <a:off x="12253600" y="1"/>
            <a:ext cx="3438989" cy="3424452"/>
            <a:chOff x="22170399" y="777240"/>
            <a:chExt cx="6877978" cy="6848903"/>
          </a:xfrm>
        </p:grpSpPr>
        <p:grpSp>
          <p:nvGrpSpPr>
            <p:cNvPr id="3874" name="Google Shape;3874;p201"/>
            <p:cNvGrpSpPr/>
            <p:nvPr/>
          </p:nvGrpSpPr>
          <p:grpSpPr>
            <a:xfrm>
              <a:off x="22170399" y="777240"/>
              <a:ext cx="6877978" cy="6848903"/>
              <a:chOff x="22155159" y="0"/>
              <a:chExt cx="6877978" cy="6848903"/>
            </a:xfrm>
          </p:grpSpPr>
          <p:sp>
            <p:nvSpPr>
              <p:cNvPr id="3875" name="Google Shape;3875;p20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76" name="Google Shape;3876;p20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877" name="Google Shape;3877;p20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878" name="Google Shape;3878;p20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879" name="Google Shape;3879;p20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880" name="Google Shape;3880;p20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881" name="Google Shape;3881;p20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882" name="Google Shape;3882;p20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883" name="Google Shape;3883;p20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84" name="Google Shape;3884;p20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85" name="Google Shape;3885;p20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86" name="Google Shape;3886;p20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87" name="Google Shape;3887;p20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88" name="Google Shape;3888;p20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89" name="Google Shape;3889;p201"/>
          <p:cNvSpPr txBox="1">
            <a:spLocks noGrp="1"/>
          </p:cNvSpPr>
          <p:nvPr>
            <p:ph type="subTitle" idx="1"/>
          </p:nvPr>
        </p:nvSpPr>
        <p:spPr>
          <a:xfrm>
            <a:off x="902208" y="2926080"/>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890" name="Google Shape;3890;p201"/>
          <p:cNvSpPr txBox="1">
            <a:spLocks noGrp="1"/>
          </p:cNvSpPr>
          <p:nvPr>
            <p:ph type="subTitle" idx="2"/>
          </p:nvPr>
        </p:nvSpPr>
        <p:spPr>
          <a:xfrm>
            <a:off x="902208" y="4255008"/>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3891" name="Google Shape;3891;p201"/>
          <p:cNvSpPr txBox="1">
            <a:spLocks noGrp="1"/>
          </p:cNvSpPr>
          <p:nvPr>
            <p:ph type="subTitle" idx="3"/>
          </p:nvPr>
        </p:nvSpPr>
        <p:spPr>
          <a:xfrm>
            <a:off x="1414272" y="2401824"/>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3892" name="Google Shape;3892;p201"/>
          <p:cNvSpPr txBox="1">
            <a:spLocks noGrp="1"/>
          </p:cNvSpPr>
          <p:nvPr>
            <p:ph type="subTitle" idx="4"/>
          </p:nvPr>
        </p:nvSpPr>
        <p:spPr>
          <a:xfrm>
            <a:off x="6667275" y="2916864"/>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893" name="Google Shape;3893;p201"/>
          <p:cNvSpPr txBox="1">
            <a:spLocks noGrp="1"/>
          </p:cNvSpPr>
          <p:nvPr>
            <p:ph type="subTitle" idx="5"/>
          </p:nvPr>
        </p:nvSpPr>
        <p:spPr>
          <a:xfrm>
            <a:off x="6667275" y="4245792"/>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3894" name="Google Shape;3894;p201"/>
          <p:cNvSpPr txBox="1">
            <a:spLocks noGrp="1"/>
          </p:cNvSpPr>
          <p:nvPr>
            <p:ph type="subTitle" idx="6"/>
          </p:nvPr>
        </p:nvSpPr>
        <p:spPr>
          <a:xfrm>
            <a:off x="7179339" y="2392608"/>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3870478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67. Product x ROI" preserve="1">
  <p:cSld name="67. Product x ROI">
    <p:spTree>
      <p:nvGrpSpPr>
        <p:cNvPr id="1" name="Shape 3895"/>
        <p:cNvGrpSpPr/>
        <p:nvPr/>
      </p:nvGrpSpPr>
      <p:grpSpPr>
        <a:xfrm>
          <a:off x="0" y="0"/>
          <a:ext cx="0" cy="0"/>
          <a:chOff x="0" y="0"/>
          <a:chExt cx="0" cy="0"/>
        </a:xfrm>
      </p:grpSpPr>
      <p:grpSp>
        <p:nvGrpSpPr>
          <p:cNvPr id="3896" name="Google Shape;3896;p202"/>
          <p:cNvGrpSpPr/>
          <p:nvPr/>
        </p:nvGrpSpPr>
        <p:grpSpPr>
          <a:xfrm>
            <a:off x="12253600" y="1"/>
            <a:ext cx="3438989" cy="3424452"/>
            <a:chOff x="22170399" y="777240"/>
            <a:chExt cx="6877978" cy="6848903"/>
          </a:xfrm>
        </p:grpSpPr>
        <p:grpSp>
          <p:nvGrpSpPr>
            <p:cNvPr id="3897" name="Google Shape;3897;p202"/>
            <p:cNvGrpSpPr/>
            <p:nvPr/>
          </p:nvGrpSpPr>
          <p:grpSpPr>
            <a:xfrm>
              <a:off x="22170399" y="777240"/>
              <a:ext cx="6877978" cy="6848903"/>
              <a:chOff x="22155159" y="0"/>
              <a:chExt cx="6877978" cy="6848903"/>
            </a:xfrm>
          </p:grpSpPr>
          <p:sp>
            <p:nvSpPr>
              <p:cNvPr id="3898" name="Google Shape;3898;p20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899" name="Google Shape;3899;p20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00" name="Google Shape;3900;p20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01" name="Google Shape;3901;p20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02" name="Google Shape;3902;p20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03" name="Google Shape;3903;p20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04" name="Google Shape;3904;p20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05" name="Google Shape;3905;p20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06" name="Google Shape;3906;p20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07" name="Google Shape;3907;p20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08" name="Google Shape;3908;p20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09" name="Google Shape;3909;p20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10" name="Google Shape;3910;p20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11" name="Google Shape;3911;p20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12" name="Google Shape;3912;p202"/>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913" name="Google Shape;3913;p202"/>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14" name="Google Shape;3914;p202"/>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15" name="Google Shape;3915;p202"/>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lt1"/>
                </a:solidFill>
              </a:rPr>
              <a:t>-</a:t>
            </a:r>
            <a:endParaRPr sz="1867">
              <a:solidFill>
                <a:schemeClr val="lt1"/>
              </a:solidFill>
            </a:endParaRPr>
          </a:p>
        </p:txBody>
      </p:sp>
      <p:sp>
        <p:nvSpPr>
          <p:cNvPr id="3916" name="Google Shape;3916;p202"/>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solidFill>
                  <a:schemeClr val="accent1"/>
                </a:solidFill>
              </a:rPr>
              <a:t>Benefits</a:t>
            </a:r>
            <a:endParaRPr sz="1867">
              <a:solidFill>
                <a:schemeClr val="accent1"/>
              </a:solidFill>
            </a:endParaRPr>
          </a:p>
        </p:txBody>
      </p:sp>
      <p:sp>
        <p:nvSpPr>
          <p:cNvPr id="3917" name="Google Shape;3917;p202"/>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18" name="Google Shape;3918;p202"/>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19" name="Google Shape;3919;p202"/>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solidFill>
                  <a:schemeClr val="accent3"/>
                </a:solidFill>
              </a:rPr>
              <a:t>Cost</a:t>
            </a:r>
            <a:endParaRPr sz="1867">
              <a:solidFill>
                <a:schemeClr val="accent3"/>
              </a:solidFill>
            </a:endParaRPr>
          </a:p>
        </p:txBody>
      </p:sp>
      <p:sp>
        <p:nvSpPr>
          <p:cNvPr id="3920" name="Google Shape;3920;p202"/>
          <p:cNvSpPr txBox="1"/>
          <p:nvPr/>
        </p:nvSpPr>
        <p:spPr>
          <a:xfrm>
            <a:off x="8241792" y="2718816"/>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lt1"/>
                </a:solidFill>
              </a:rPr>
              <a:t>=</a:t>
            </a:r>
            <a:endParaRPr sz="1867">
              <a:solidFill>
                <a:schemeClr val="lt1"/>
              </a:solidFill>
            </a:endParaRPr>
          </a:p>
        </p:txBody>
      </p:sp>
      <p:sp>
        <p:nvSpPr>
          <p:cNvPr id="3921" name="Google Shape;3921;p202"/>
          <p:cNvSpPr txBox="1">
            <a:spLocks noGrp="1"/>
          </p:cNvSpPr>
          <p:nvPr>
            <p:ph type="subTitle" idx="5"/>
          </p:nvPr>
        </p:nvSpPr>
        <p:spPr>
          <a:xfrm>
            <a:off x="9144000" y="2694432"/>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066749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Agenda_3 points">
  <p:cSld name="15. Agenda_3 points">
    <p:spTree>
      <p:nvGrpSpPr>
        <p:cNvPr id="1" name="Shape 177"/>
        <p:cNvGrpSpPr/>
        <p:nvPr/>
      </p:nvGrpSpPr>
      <p:grpSpPr>
        <a:xfrm>
          <a:off x="0" y="0"/>
          <a:ext cx="0" cy="0"/>
          <a:chOff x="0" y="0"/>
          <a:chExt cx="0" cy="0"/>
        </a:xfrm>
      </p:grpSpPr>
      <p:cxnSp>
        <p:nvCxnSpPr>
          <p:cNvPr id="178" name="Google Shape;178;p20"/>
          <p:cNvCxnSpPr/>
          <p:nvPr/>
        </p:nvCxnSpPr>
        <p:spPr>
          <a:xfrm>
            <a:off x="1087208" y="2697580"/>
            <a:ext cx="0" cy="1813600"/>
          </a:xfrm>
          <a:prstGeom prst="straightConnector1">
            <a:avLst/>
          </a:prstGeom>
          <a:noFill/>
          <a:ln w="19050" cap="flat" cmpd="sng">
            <a:solidFill>
              <a:schemeClr val="accent1"/>
            </a:solidFill>
            <a:prstDash val="solid"/>
            <a:round/>
            <a:headEnd type="none" w="sm" len="sm"/>
            <a:tailEnd type="none" w="sm" len="sm"/>
          </a:ln>
        </p:spPr>
      </p:cxnSp>
      <p:sp>
        <p:nvSpPr>
          <p:cNvPr id="179" name="Google Shape;179;p20"/>
          <p:cNvSpPr/>
          <p:nvPr/>
        </p:nvSpPr>
        <p:spPr>
          <a:xfrm>
            <a:off x="801459" y="24881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180" name="Google Shape;180;p20"/>
          <p:cNvSpPr/>
          <p:nvPr/>
        </p:nvSpPr>
        <p:spPr>
          <a:xfrm>
            <a:off x="801459" y="32139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181" name="Google Shape;181;p20"/>
          <p:cNvSpPr/>
          <p:nvPr/>
        </p:nvSpPr>
        <p:spPr>
          <a:xfrm>
            <a:off x="801459" y="39397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pic>
        <p:nvPicPr>
          <p:cNvPr id="182" name="Google Shape;182;p20" descr="A picture containing indoor, lit, dark&#10;&#10;Description automatically generated"/>
          <p:cNvPicPr preferRelativeResize="0"/>
          <p:nvPr/>
        </p:nvPicPr>
        <p:blipFill rotWithShape="1">
          <a:blip r:embed="rId2">
            <a:alphaModFix/>
          </a:blip>
          <a:srcRect/>
          <a:stretch/>
        </p:blipFill>
        <p:spPr>
          <a:xfrm rot="-548622">
            <a:off x="3854722" y="2028440"/>
            <a:ext cx="11233951" cy="6810563"/>
          </a:xfrm>
          <a:prstGeom prst="roundRect">
            <a:avLst>
              <a:gd name="adj" fmla="val 16667"/>
            </a:avLst>
          </a:prstGeom>
          <a:noFill/>
          <a:ln>
            <a:noFill/>
          </a:ln>
        </p:spPr>
      </p:pic>
      <p:sp>
        <p:nvSpPr>
          <p:cNvPr id="183" name="Google Shape;183;p20"/>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4" name="Google Shape;184;p20"/>
          <p:cNvSpPr/>
          <p:nvPr/>
        </p:nvSpPr>
        <p:spPr>
          <a:xfrm>
            <a:off x="12213336" y="4279392"/>
            <a:ext cx="24956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5" name="Google Shape;185;p20"/>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86" name="Google Shape;186;p20"/>
          <p:cNvSpPr txBox="1">
            <a:spLocks noGrp="1"/>
          </p:cNvSpPr>
          <p:nvPr>
            <p:ph type="title"/>
          </p:nvPr>
        </p:nvSpPr>
        <p:spPr>
          <a:xfrm>
            <a:off x="801459" y="648941"/>
            <a:ext cx="9166000" cy="145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187" name="Google Shape;187;p20"/>
          <p:cNvGrpSpPr/>
          <p:nvPr/>
        </p:nvGrpSpPr>
        <p:grpSpPr>
          <a:xfrm>
            <a:off x="12253600" y="1"/>
            <a:ext cx="3438989" cy="3424452"/>
            <a:chOff x="22170399" y="777240"/>
            <a:chExt cx="6877978" cy="6848903"/>
          </a:xfrm>
        </p:grpSpPr>
        <p:grpSp>
          <p:nvGrpSpPr>
            <p:cNvPr id="188" name="Google Shape;188;p20"/>
            <p:cNvGrpSpPr/>
            <p:nvPr/>
          </p:nvGrpSpPr>
          <p:grpSpPr>
            <a:xfrm>
              <a:off x="22170399" y="777240"/>
              <a:ext cx="6877978" cy="6848903"/>
              <a:chOff x="22155159" y="0"/>
              <a:chExt cx="6877978" cy="6848903"/>
            </a:xfrm>
          </p:grpSpPr>
          <p:sp>
            <p:nvSpPr>
              <p:cNvPr id="189" name="Google Shape;189;p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90" name="Google Shape;190;p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91" name="Google Shape;191;p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92" name="Google Shape;192;p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93" name="Google Shape;193;p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94" name="Google Shape;194;p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95" name="Google Shape;195;p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96" name="Google Shape;196;p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97" name="Google Shape;197;p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98" name="Google Shape;198;p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99" name="Google Shape;199;p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00" name="Google Shape;200;p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01" name="Google Shape;201;p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02" name="Google Shape;202;p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03" name="Google Shape;203;p20"/>
          <p:cNvSpPr txBox="1">
            <a:spLocks noGrp="1"/>
          </p:cNvSpPr>
          <p:nvPr>
            <p:ph type="subTitle" idx="1"/>
          </p:nvPr>
        </p:nvSpPr>
        <p:spPr>
          <a:xfrm>
            <a:off x="1633728" y="2584704"/>
            <a:ext cx="4852400" cy="39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600"/>
              <a:buNone/>
              <a:defRPr sz="2133">
                <a:solidFill>
                  <a:schemeClr val="lt1"/>
                </a:solidFill>
              </a:defRPr>
            </a:lvl1pPr>
            <a:lvl2pPr lvl="1">
              <a:spcBef>
                <a:spcPts val="0"/>
              </a:spcBef>
              <a:spcAft>
                <a:spcPts val="0"/>
              </a:spcAft>
              <a:buClr>
                <a:schemeClr val="lt1"/>
              </a:buClr>
              <a:buSzPts val="1600"/>
              <a:buNone/>
              <a:defRPr sz="2133">
                <a:solidFill>
                  <a:schemeClr val="lt1"/>
                </a:solidFill>
              </a:defRPr>
            </a:lvl2pPr>
            <a:lvl3pPr lvl="2">
              <a:spcBef>
                <a:spcPts val="0"/>
              </a:spcBef>
              <a:spcAft>
                <a:spcPts val="0"/>
              </a:spcAft>
              <a:buClr>
                <a:schemeClr val="lt1"/>
              </a:buClr>
              <a:buSzPts val="1600"/>
              <a:buNone/>
              <a:defRPr sz="2133">
                <a:solidFill>
                  <a:schemeClr val="lt1"/>
                </a:solidFill>
              </a:defRPr>
            </a:lvl3pPr>
            <a:lvl4pPr lvl="3">
              <a:spcBef>
                <a:spcPts val="0"/>
              </a:spcBef>
              <a:spcAft>
                <a:spcPts val="0"/>
              </a:spcAft>
              <a:buClr>
                <a:schemeClr val="lt1"/>
              </a:buClr>
              <a:buSzPts val="1600"/>
              <a:buNone/>
              <a:defRPr sz="2133">
                <a:solidFill>
                  <a:schemeClr val="lt1"/>
                </a:solidFill>
              </a:defRPr>
            </a:lvl4pPr>
            <a:lvl5pPr lvl="4">
              <a:spcBef>
                <a:spcPts val="0"/>
              </a:spcBef>
              <a:spcAft>
                <a:spcPts val="0"/>
              </a:spcAft>
              <a:buClr>
                <a:schemeClr val="lt1"/>
              </a:buClr>
              <a:buSzPts val="1600"/>
              <a:buNone/>
              <a:defRPr sz="2133">
                <a:solidFill>
                  <a:schemeClr val="lt1"/>
                </a:solidFill>
              </a:defRPr>
            </a:lvl5pPr>
            <a:lvl6pPr lvl="5">
              <a:spcBef>
                <a:spcPts val="0"/>
              </a:spcBef>
              <a:spcAft>
                <a:spcPts val="0"/>
              </a:spcAft>
              <a:buClr>
                <a:schemeClr val="lt1"/>
              </a:buClr>
              <a:buSzPts val="1600"/>
              <a:buNone/>
              <a:defRPr sz="2133">
                <a:solidFill>
                  <a:schemeClr val="lt1"/>
                </a:solidFill>
              </a:defRPr>
            </a:lvl6pPr>
            <a:lvl7pPr lvl="6">
              <a:spcBef>
                <a:spcPts val="0"/>
              </a:spcBef>
              <a:spcAft>
                <a:spcPts val="0"/>
              </a:spcAft>
              <a:buClr>
                <a:schemeClr val="lt1"/>
              </a:buClr>
              <a:buSzPts val="1600"/>
              <a:buNone/>
              <a:defRPr sz="2133">
                <a:solidFill>
                  <a:schemeClr val="lt1"/>
                </a:solidFill>
              </a:defRPr>
            </a:lvl7pPr>
            <a:lvl8pPr lvl="7">
              <a:spcBef>
                <a:spcPts val="0"/>
              </a:spcBef>
              <a:spcAft>
                <a:spcPts val="0"/>
              </a:spcAft>
              <a:buClr>
                <a:schemeClr val="lt1"/>
              </a:buClr>
              <a:buSzPts val="1600"/>
              <a:buNone/>
              <a:defRPr sz="2133">
                <a:solidFill>
                  <a:schemeClr val="lt1"/>
                </a:solidFill>
              </a:defRPr>
            </a:lvl8pPr>
            <a:lvl9pPr lvl="8">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04" name="Google Shape;204;p20"/>
          <p:cNvSpPr txBox="1">
            <a:spLocks noGrp="1"/>
          </p:cNvSpPr>
          <p:nvPr>
            <p:ph type="subTitle" idx="2"/>
          </p:nvPr>
        </p:nvSpPr>
        <p:spPr>
          <a:xfrm>
            <a:off x="1633728" y="330403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05" name="Google Shape;205;p20"/>
          <p:cNvSpPr txBox="1">
            <a:spLocks noGrp="1"/>
          </p:cNvSpPr>
          <p:nvPr>
            <p:ph type="subTitle" idx="3"/>
          </p:nvPr>
        </p:nvSpPr>
        <p:spPr>
          <a:xfrm>
            <a:off x="1633728" y="403555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71844297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68. Product x ROI x 2" preserve="1">
  <p:cSld name="68. Product x ROI x 2">
    <p:spTree>
      <p:nvGrpSpPr>
        <p:cNvPr id="1" name="Shape 3922"/>
        <p:cNvGrpSpPr/>
        <p:nvPr/>
      </p:nvGrpSpPr>
      <p:grpSpPr>
        <a:xfrm>
          <a:off x="0" y="0"/>
          <a:ext cx="0" cy="0"/>
          <a:chOff x="0" y="0"/>
          <a:chExt cx="0" cy="0"/>
        </a:xfrm>
      </p:grpSpPr>
      <p:cxnSp>
        <p:nvCxnSpPr>
          <p:cNvPr id="3923" name="Google Shape;3923;p203"/>
          <p:cNvCxnSpPr/>
          <p:nvPr/>
        </p:nvCxnSpPr>
        <p:spPr>
          <a:xfrm>
            <a:off x="445452" y="4959385"/>
            <a:ext cx="3276800" cy="0"/>
          </a:xfrm>
          <a:prstGeom prst="straightConnector1">
            <a:avLst/>
          </a:prstGeom>
          <a:noFill/>
          <a:ln w="19050" cap="rnd" cmpd="sng">
            <a:solidFill>
              <a:schemeClr val="dk2"/>
            </a:solidFill>
            <a:prstDash val="solid"/>
            <a:round/>
            <a:headEnd type="none" w="sm" len="sm"/>
            <a:tailEnd type="none" w="sm" len="sm"/>
          </a:ln>
        </p:spPr>
      </p:cxnSp>
      <p:cxnSp>
        <p:nvCxnSpPr>
          <p:cNvPr id="3924" name="Google Shape;3924;p203"/>
          <p:cNvCxnSpPr/>
          <p:nvPr/>
        </p:nvCxnSpPr>
        <p:spPr>
          <a:xfrm>
            <a:off x="4630201" y="4965769"/>
            <a:ext cx="3276800" cy="0"/>
          </a:xfrm>
          <a:prstGeom prst="straightConnector1">
            <a:avLst/>
          </a:prstGeom>
          <a:noFill/>
          <a:ln w="19050" cap="rnd" cmpd="sng">
            <a:solidFill>
              <a:schemeClr val="dk2"/>
            </a:solidFill>
            <a:prstDash val="solid"/>
            <a:round/>
            <a:headEnd type="none" w="sm" len="sm"/>
            <a:tailEnd type="none" w="sm" len="sm"/>
          </a:ln>
        </p:spPr>
      </p:cxnSp>
      <p:grpSp>
        <p:nvGrpSpPr>
          <p:cNvPr id="3925" name="Google Shape;3925;p203"/>
          <p:cNvGrpSpPr/>
          <p:nvPr/>
        </p:nvGrpSpPr>
        <p:grpSpPr>
          <a:xfrm>
            <a:off x="12253600" y="1"/>
            <a:ext cx="3438989" cy="3424452"/>
            <a:chOff x="22170399" y="777240"/>
            <a:chExt cx="6877978" cy="6848903"/>
          </a:xfrm>
        </p:grpSpPr>
        <p:grpSp>
          <p:nvGrpSpPr>
            <p:cNvPr id="3926" name="Google Shape;3926;p203"/>
            <p:cNvGrpSpPr/>
            <p:nvPr/>
          </p:nvGrpSpPr>
          <p:grpSpPr>
            <a:xfrm>
              <a:off x="22170399" y="777240"/>
              <a:ext cx="6877978" cy="6848903"/>
              <a:chOff x="22155159" y="0"/>
              <a:chExt cx="6877978" cy="6848903"/>
            </a:xfrm>
          </p:grpSpPr>
          <p:sp>
            <p:nvSpPr>
              <p:cNvPr id="3927" name="Google Shape;3927;p20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28" name="Google Shape;3928;p20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29" name="Google Shape;3929;p20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30" name="Google Shape;3930;p20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31" name="Google Shape;3931;p20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32" name="Google Shape;3932;p20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33" name="Google Shape;3933;p20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34" name="Google Shape;3934;p20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35" name="Google Shape;3935;p20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36" name="Google Shape;3936;p20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37" name="Google Shape;3937;p20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38" name="Google Shape;3938;p20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39" name="Google Shape;3939;p20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40" name="Google Shape;3940;p20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41" name="Google Shape;3941;p203"/>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942" name="Google Shape;3942;p203"/>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43" name="Google Shape;3943;p203"/>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44" name="Google Shape;3944;p203"/>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solidFill>
                  <a:schemeClr val="accent1"/>
                </a:solidFill>
              </a:rPr>
              <a:t>Benefits</a:t>
            </a:r>
            <a:endParaRPr sz="1867">
              <a:solidFill>
                <a:schemeClr val="accent1"/>
              </a:solidFill>
            </a:endParaRPr>
          </a:p>
        </p:txBody>
      </p:sp>
      <p:sp>
        <p:nvSpPr>
          <p:cNvPr id="3945" name="Google Shape;3945;p203"/>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46" name="Google Shape;3946;p203"/>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47" name="Google Shape;3947;p203"/>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867">
                <a:solidFill>
                  <a:schemeClr val="accent3"/>
                </a:solidFill>
              </a:rPr>
              <a:t>Cost</a:t>
            </a:r>
            <a:endParaRPr sz="1867">
              <a:solidFill>
                <a:schemeClr val="accent3"/>
              </a:solidFill>
            </a:endParaRPr>
          </a:p>
        </p:txBody>
      </p:sp>
      <p:sp>
        <p:nvSpPr>
          <p:cNvPr id="3948" name="Google Shape;3948;p203"/>
          <p:cNvSpPr txBox="1">
            <a:spLocks noGrp="1"/>
          </p:cNvSpPr>
          <p:nvPr>
            <p:ph type="subTitle" idx="5"/>
          </p:nvPr>
        </p:nvSpPr>
        <p:spPr>
          <a:xfrm>
            <a:off x="9144000" y="5145024"/>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49" name="Google Shape;3949;p203"/>
          <p:cNvSpPr txBox="1">
            <a:spLocks noGrp="1"/>
          </p:cNvSpPr>
          <p:nvPr>
            <p:ph type="subTitle" idx="6"/>
          </p:nvPr>
        </p:nvSpPr>
        <p:spPr>
          <a:xfrm>
            <a:off x="451104" y="39380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50" name="Google Shape;3950;p203"/>
          <p:cNvSpPr txBox="1">
            <a:spLocks noGrp="1"/>
          </p:cNvSpPr>
          <p:nvPr>
            <p:ph type="subTitle" idx="7"/>
          </p:nvPr>
        </p:nvSpPr>
        <p:spPr>
          <a:xfrm>
            <a:off x="451104" y="436473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51" name="Google Shape;3951;p203"/>
          <p:cNvSpPr txBox="1">
            <a:spLocks noGrp="1"/>
          </p:cNvSpPr>
          <p:nvPr>
            <p:ph type="subTitle" idx="8"/>
          </p:nvPr>
        </p:nvSpPr>
        <p:spPr>
          <a:xfrm>
            <a:off x="4632960" y="392582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52" name="Google Shape;3952;p203"/>
          <p:cNvSpPr txBox="1">
            <a:spLocks noGrp="1"/>
          </p:cNvSpPr>
          <p:nvPr>
            <p:ph type="subTitle" idx="9"/>
          </p:nvPr>
        </p:nvSpPr>
        <p:spPr>
          <a:xfrm>
            <a:off x="4632960" y="435254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53" name="Google Shape;3953;p203"/>
          <p:cNvSpPr txBox="1">
            <a:spLocks noGrp="1"/>
          </p:cNvSpPr>
          <p:nvPr>
            <p:ph type="subTitle" idx="13"/>
          </p:nvPr>
        </p:nvSpPr>
        <p:spPr>
          <a:xfrm>
            <a:off x="451104" y="516940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54" name="Google Shape;3954;p203"/>
          <p:cNvSpPr txBox="1">
            <a:spLocks noGrp="1"/>
          </p:cNvSpPr>
          <p:nvPr>
            <p:ph type="subTitle" idx="14"/>
          </p:nvPr>
        </p:nvSpPr>
        <p:spPr>
          <a:xfrm>
            <a:off x="4632960" y="51572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3955" name="Google Shape;3955;p203"/>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lt1"/>
                </a:solidFill>
              </a:rPr>
              <a:t>-</a:t>
            </a:r>
            <a:endParaRPr sz="1867">
              <a:solidFill>
                <a:schemeClr val="lt1"/>
              </a:solidFill>
            </a:endParaRPr>
          </a:p>
        </p:txBody>
      </p:sp>
      <p:sp>
        <p:nvSpPr>
          <p:cNvPr id="3956" name="Google Shape;3956;p203"/>
          <p:cNvSpPr txBox="1"/>
          <p:nvPr/>
        </p:nvSpPr>
        <p:spPr>
          <a:xfrm>
            <a:off x="8241792" y="5169408"/>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867">
                <a:solidFill>
                  <a:schemeClr val="lt1"/>
                </a:solidFill>
              </a:rPr>
              <a:t>=</a:t>
            </a:r>
            <a:endParaRPr sz="1867">
              <a:solidFill>
                <a:schemeClr val="lt1"/>
              </a:solidFill>
            </a:endParaRPr>
          </a:p>
        </p:txBody>
      </p:sp>
    </p:spTree>
    <p:extLst>
      <p:ext uri="{BB962C8B-B14F-4D97-AF65-F5344CB8AC3E}">
        <p14:creationId xmlns:p14="http://schemas.microsoft.com/office/powerpoint/2010/main" val="1650027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matchingName="70. Three large numbers" preserve="1">
  <p:cSld name="70. Three large numbers">
    <p:spTree>
      <p:nvGrpSpPr>
        <p:cNvPr id="1" name="Shape 3977"/>
        <p:cNvGrpSpPr/>
        <p:nvPr/>
      </p:nvGrpSpPr>
      <p:grpSpPr>
        <a:xfrm>
          <a:off x="0" y="0"/>
          <a:ext cx="0" cy="0"/>
          <a:chOff x="0" y="0"/>
          <a:chExt cx="0" cy="0"/>
        </a:xfrm>
      </p:grpSpPr>
      <p:grpSp>
        <p:nvGrpSpPr>
          <p:cNvPr id="3978" name="Google Shape;3978;p205"/>
          <p:cNvGrpSpPr/>
          <p:nvPr/>
        </p:nvGrpSpPr>
        <p:grpSpPr>
          <a:xfrm>
            <a:off x="12253600" y="1"/>
            <a:ext cx="3438989" cy="3424452"/>
            <a:chOff x="22170399" y="777240"/>
            <a:chExt cx="6877978" cy="6848903"/>
          </a:xfrm>
        </p:grpSpPr>
        <p:grpSp>
          <p:nvGrpSpPr>
            <p:cNvPr id="3979" name="Google Shape;3979;p205"/>
            <p:cNvGrpSpPr/>
            <p:nvPr/>
          </p:nvGrpSpPr>
          <p:grpSpPr>
            <a:xfrm>
              <a:off x="22170399" y="777240"/>
              <a:ext cx="6877978" cy="6848903"/>
              <a:chOff x="22155159" y="0"/>
              <a:chExt cx="6877978" cy="6848903"/>
            </a:xfrm>
          </p:grpSpPr>
          <p:sp>
            <p:nvSpPr>
              <p:cNvPr id="3980" name="Google Shape;3980;p20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81" name="Google Shape;3981;p20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82" name="Google Shape;3982;p20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83" name="Google Shape;3983;p20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84" name="Google Shape;3984;p20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85" name="Google Shape;3985;p20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86" name="Google Shape;3986;p20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87" name="Google Shape;3987;p20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88" name="Google Shape;3988;p20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989" name="Google Shape;3989;p20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990" name="Google Shape;3990;p20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991" name="Google Shape;3991;p20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992" name="Google Shape;3992;p20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993" name="Google Shape;3993;p20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994" name="Google Shape;3994;p205"/>
          <p:cNvSpPr txBox="1">
            <a:spLocks noGrp="1"/>
          </p:cNvSpPr>
          <p:nvPr>
            <p:ph type="subTitle" idx="1"/>
          </p:nvPr>
        </p:nvSpPr>
        <p:spPr>
          <a:xfrm>
            <a:off x="243840" y="27919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r>
              <a:rPr lang="es-ES"/>
              <a:t>Haga clic para modificar el estilo de subtítulo del patrón</a:t>
            </a:r>
            <a:endParaRPr/>
          </a:p>
        </p:txBody>
      </p:sp>
      <p:sp>
        <p:nvSpPr>
          <p:cNvPr id="3995" name="Google Shape;3995;p205"/>
          <p:cNvSpPr txBox="1">
            <a:spLocks noGrp="1"/>
          </p:cNvSpPr>
          <p:nvPr>
            <p:ph type="subTitle" idx="2"/>
          </p:nvPr>
        </p:nvSpPr>
        <p:spPr>
          <a:xfrm>
            <a:off x="243840" y="41087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96" name="Google Shape;3996;p205"/>
          <p:cNvSpPr txBox="1">
            <a:spLocks noGrp="1"/>
          </p:cNvSpPr>
          <p:nvPr>
            <p:ph type="subTitle" idx="3"/>
          </p:nvPr>
        </p:nvSpPr>
        <p:spPr>
          <a:xfrm>
            <a:off x="243840" y="23896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3997" name="Google Shape;3997;p205"/>
          <p:cNvSpPr txBox="1">
            <a:spLocks noGrp="1"/>
          </p:cNvSpPr>
          <p:nvPr>
            <p:ph type="subTitle" idx="4"/>
          </p:nvPr>
        </p:nvSpPr>
        <p:spPr>
          <a:xfrm>
            <a:off x="4273200" y="28101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8000" b="1">
                <a:solidFill>
                  <a:schemeClr val="accent2"/>
                </a:solidFill>
              </a:defRPr>
            </a:lvl1pPr>
            <a:lvl2pPr lvl="1" algn="ctr" rtl="0">
              <a:spcBef>
                <a:spcPts val="0"/>
              </a:spcBef>
              <a:spcAft>
                <a:spcPts val="0"/>
              </a:spcAft>
              <a:buClr>
                <a:schemeClr val="accent2"/>
              </a:buClr>
              <a:buSzPts val="6000"/>
              <a:buNone/>
              <a:defRPr sz="8000" b="1">
                <a:solidFill>
                  <a:schemeClr val="accent2"/>
                </a:solidFill>
              </a:defRPr>
            </a:lvl2pPr>
            <a:lvl3pPr lvl="2" algn="ctr" rtl="0">
              <a:spcBef>
                <a:spcPts val="0"/>
              </a:spcBef>
              <a:spcAft>
                <a:spcPts val="0"/>
              </a:spcAft>
              <a:buClr>
                <a:schemeClr val="accent2"/>
              </a:buClr>
              <a:buSzPts val="6000"/>
              <a:buNone/>
              <a:defRPr sz="8000" b="1">
                <a:solidFill>
                  <a:schemeClr val="accent2"/>
                </a:solidFill>
              </a:defRPr>
            </a:lvl3pPr>
            <a:lvl4pPr lvl="3" algn="ctr" rtl="0">
              <a:spcBef>
                <a:spcPts val="0"/>
              </a:spcBef>
              <a:spcAft>
                <a:spcPts val="0"/>
              </a:spcAft>
              <a:buClr>
                <a:schemeClr val="accent2"/>
              </a:buClr>
              <a:buSzPts val="6000"/>
              <a:buNone/>
              <a:defRPr sz="8000" b="1">
                <a:solidFill>
                  <a:schemeClr val="accent2"/>
                </a:solidFill>
              </a:defRPr>
            </a:lvl4pPr>
            <a:lvl5pPr lvl="4" algn="ctr" rtl="0">
              <a:spcBef>
                <a:spcPts val="0"/>
              </a:spcBef>
              <a:spcAft>
                <a:spcPts val="0"/>
              </a:spcAft>
              <a:buClr>
                <a:schemeClr val="accent2"/>
              </a:buClr>
              <a:buSzPts val="6000"/>
              <a:buNone/>
              <a:defRPr sz="8000" b="1">
                <a:solidFill>
                  <a:schemeClr val="accent2"/>
                </a:solidFill>
              </a:defRPr>
            </a:lvl5pPr>
            <a:lvl6pPr lvl="5" algn="ctr" rtl="0">
              <a:spcBef>
                <a:spcPts val="0"/>
              </a:spcBef>
              <a:spcAft>
                <a:spcPts val="0"/>
              </a:spcAft>
              <a:buClr>
                <a:schemeClr val="accent2"/>
              </a:buClr>
              <a:buSzPts val="6000"/>
              <a:buNone/>
              <a:defRPr sz="8000" b="1">
                <a:solidFill>
                  <a:schemeClr val="accent2"/>
                </a:solidFill>
              </a:defRPr>
            </a:lvl6pPr>
            <a:lvl7pPr lvl="6" algn="ctr" rtl="0">
              <a:spcBef>
                <a:spcPts val="0"/>
              </a:spcBef>
              <a:spcAft>
                <a:spcPts val="0"/>
              </a:spcAft>
              <a:buClr>
                <a:schemeClr val="accent2"/>
              </a:buClr>
              <a:buSzPts val="6000"/>
              <a:buNone/>
              <a:defRPr sz="8000" b="1">
                <a:solidFill>
                  <a:schemeClr val="accent2"/>
                </a:solidFill>
              </a:defRPr>
            </a:lvl7pPr>
            <a:lvl8pPr lvl="7" algn="ctr" rtl="0">
              <a:spcBef>
                <a:spcPts val="0"/>
              </a:spcBef>
              <a:spcAft>
                <a:spcPts val="0"/>
              </a:spcAft>
              <a:buClr>
                <a:schemeClr val="accent2"/>
              </a:buClr>
              <a:buSzPts val="6000"/>
              <a:buNone/>
              <a:defRPr sz="8000" b="1">
                <a:solidFill>
                  <a:schemeClr val="accent2"/>
                </a:solidFill>
              </a:defRPr>
            </a:lvl8pPr>
            <a:lvl9pPr lvl="8" algn="ctr" rtl="0">
              <a:spcBef>
                <a:spcPts val="0"/>
              </a:spcBef>
              <a:spcAft>
                <a:spcPts val="0"/>
              </a:spcAft>
              <a:buClr>
                <a:schemeClr val="accent2"/>
              </a:buClr>
              <a:buSzPts val="6000"/>
              <a:buNone/>
              <a:defRPr sz="8000" b="1">
                <a:solidFill>
                  <a:schemeClr val="accent2"/>
                </a:solidFill>
              </a:defRPr>
            </a:lvl9pPr>
          </a:lstStyle>
          <a:p>
            <a:r>
              <a:rPr lang="es-ES"/>
              <a:t>Haga clic para modificar el estilo de subtítulo del patrón</a:t>
            </a:r>
            <a:endParaRPr/>
          </a:p>
        </p:txBody>
      </p:sp>
      <p:sp>
        <p:nvSpPr>
          <p:cNvPr id="3998" name="Google Shape;3998;p205"/>
          <p:cNvSpPr txBox="1">
            <a:spLocks noGrp="1"/>
          </p:cNvSpPr>
          <p:nvPr>
            <p:ph type="subTitle" idx="5"/>
          </p:nvPr>
        </p:nvSpPr>
        <p:spPr>
          <a:xfrm>
            <a:off x="4273200" y="41269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999" name="Google Shape;3999;p205"/>
          <p:cNvSpPr txBox="1">
            <a:spLocks noGrp="1"/>
          </p:cNvSpPr>
          <p:nvPr>
            <p:ph type="subTitle" idx="6"/>
          </p:nvPr>
        </p:nvSpPr>
        <p:spPr>
          <a:xfrm>
            <a:off x="4273200" y="24078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4000" name="Google Shape;4000;p205"/>
          <p:cNvSpPr txBox="1">
            <a:spLocks noGrp="1"/>
          </p:cNvSpPr>
          <p:nvPr>
            <p:ph type="subTitle" idx="7"/>
          </p:nvPr>
        </p:nvSpPr>
        <p:spPr>
          <a:xfrm>
            <a:off x="8302752" y="2807200"/>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8000" b="1">
                <a:solidFill>
                  <a:schemeClr val="accent3"/>
                </a:solidFill>
              </a:defRPr>
            </a:lvl1pPr>
            <a:lvl2pPr lvl="1" algn="ctr" rtl="0">
              <a:spcBef>
                <a:spcPts val="0"/>
              </a:spcBef>
              <a:spcAft>
                <a:spcPts val="0"/>
              </a:spcAft>
              <a:buClr>
                <a:schemeClr val="accent3"/>
              </a:buClr>
              <a:buSzPts val="6000"/>
              <a:buNone/>
              <a:defRPr sz="8000" b="1">
                <a:solidFill>
                  <a:schemeClr val="accent3"/>
                </a:solidFill>
              </a:defRPr>
            </a:lvl2pPr>
            <a:lvl3pPr lvl="2" algn="ctr" rtl="0">
              <a:spcBef>
                <a:spcPts val="0"/>
              </a:spcBef>
              <a:spcAft>
                <a:spcPts val="0"/>
              </a:spcAft>
              <a:buClr>
                <a:schemeClr val="accent3"/>
              </a:buClr>
              <a:buSzPts val="6000"/>
              <a:buNone/>
              <a:defRPr sz="8000" b="1">
                <a:solidFill>
                  <a:schemeClr val="accent3"/>
                </a:solidFill>
              </a:defRPr>
            </a:lvl3pPr>
            <a:lvl4pPr lvl="3" algn="ctr" rtl="0">
              <a:spcBef>
                <a:spcPts val="0"/>
              </a:spcBef>
              <a:spcAft>
                <a:spcPts val="0"/>
              </a:spcAft>
              <a:buClr>
                <a:schemeClr val="accent3"/>
              </a:buClr>
              <a:buSzPts val="6000"/>
              <a:buNone/>
              <a:defRPr sz="8000" b="1">
                <a:solidFill>
                  <a:schemeClr val="accent3"/>
                </a:solidFill>
              </a:defRPr>
            </a:lvl4pPr>
            <a:lvl5pPr lvl="4" algn="ctr" rtl="0">
              <a:spcBef>
                <a:spcPts val="0"/>
              </a:spcBef>
              <a:spcAft>
                <a:spcPts val="0"/>
              </a:spcAft>
              <a:buClr>
                <a:schemeClr val="accent3"/>
              </a:buClr>
              <a:buSzPts val="6000"/>
              <a:buNone/>
              <a:defRPr sz="8000" b="1">
                <a:solidFill>
                  <a:schemeClr val="accent3"/>
                </a:solidFill>
              </a:defRPr>
            </a:lvl5pPr>
            <a:lvl6pPr lvl="5" algn="ctr" rtl="0">
              <a:spcBef>
                <a:spcPts val="0"/>
              </a:spcBef>
              <a:spcAft>
                <a:spcPts val="0"/>
              </a:spcAft>
              <a:buClr>
                <a:schemeClr val="accent3"/>
              </a:buClr>
              <a:buSzPts val="6000"/>
              <a:buNone/>
              <a:defRPr sz="8000" b="1">
                <a:solidFill>
                  <a:schemeClr val="accent3"/>
                </a:solidFill>
              </a:defRPr>
            </a:lvl6pPr>
            <a:lvl7pPr lvl="6" algn="ctr" rtl="0">
              <a:spcBef>
                <a:spcPts val="0"/>
              </a:spcBef>
              <a:spcAft>
                <a:spcPts val="0"/>
              </a:spcAft>
              <a:buClr>
                <a:schemeClr val="accent3"/>
              </a:buClr>
              <a:buSzPts val="6000"/>
              <a:buNone/>
              <a:defRPr sz="8000" b="1">
                <a:solidFill>
                  <a:schemeClr val="accent3"/>
                </a:solidFill>
              </a:defRPr>
            </a:lvl7pPr>
            <a:lvl8pPr lvl="7" algn="ctr" rtl="0">
              <a:spcBef>
                <a:spcPts val="0"/>
              </a:spcBef>
              <a:spcAft>
                <a:spcPts val="0"/>
              </a:spcAft>
              <a:buClr>
                <a:schemeClr val="accent3"/>
              </a:buClr>
              <a:buSzPts val="6000"/>
              <a:buNone/>
              <a:defRPr sz="8000" b="1">
                <a:solidFill>
                  <a:schemeClr val="accent3"/>
                </a:solidFill>
              </a:defRPr>
            </a:lvl8pPr>
            <a:lvl9pPr lvl="8" algn="ctr" rtl="0">
              <a:spcBef>
                <a:spcPts val="0"/>
              </a:spcBef>
              <a:spcAft>
                <a:spcPts val="0"/>
              </a:spcAft>
              <a:buClr>
                <a:schemeClr val="accent3"/>
              </a:buClr>
              <a:buSzPts val="6000"/>
              <a:buNone/>
              <a:defRPr sz="8000" b="1">
                <a:solidFill>
                  <a:schemeClr val="accent3"/>
                </a:solidFill>
              </a:defRPr>
            </a:lvl9pPr>
          </a:lstStyle>
          <a:p>
            <a:r>
              <a:rPr lang="es-ES"/>
              <a:t>Haga clic para modificar el estilo de subtítulo del patrón</a:t>
            </a:r>
            <a:endParaRPr/>
          </a:p>
        </p:txBody>
      </p:sp>
      <p:sp>
        <p:nvSpPr>
          <p:cNvPr id="4001" name="Google Shape;4001;p205"/>
          <p:cNvSpPr txBox="1">
            <a:spLocks noGrp="1"/>
          </p:cNvSpPr>
          <p:nvPr>
            <p:ph type="subTitle" idx="8"/>
          </p:nvPr>
        </p:nvSpPr>
        <p:spPr>
          <a:xfrm>
            <a:off x="8302752" y="4123936"/>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002" name="Google Shape;4002;p205"/>
          <p:cNvSpPr txBox="1">
            <a:spLocks noGrp="1"/>
          </p:cNvSpPr>
          <p:nvPr>
            <p:ph type="subTitle" idx="9"/>
          </p:nvPr>
        </p:nvSpPr>
        <p:spPr>
          <a:xfrm>
            <a:off x="8302752" y="2404864"/>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60873353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72. Two silos" preserve="1">
  <p:cSld name="72. Two silos">
    <p:spTree>
      <p:nvGrpSpPr>
        <p:cNvPr id="1" name="Shape 4032"/>
        <p:cNvGrpSpPr/>
        <p:nvPr/>
      </p:nvGrpSpPr>
      <p:grpSpPr>
        <a:xfrm>
          <a:off x="0" y="0"/>
          <a:ext cx="0" cy="0"/>
          <a:chOff x="0" y="0"/>
          <a:chExt cx="0" cy="0"/>
        </a:xfrm>
      </p:grpSpPr>
      <p:sp>
        <p:nvSpPr>
          <p:cNvPr id="4033" name="Google Shape;4033;p207"/>
          <p:cNvSpPr/>
          <p:nvPr/>
        </p:nvSpPr>
        <p:spPr>
          <a:xfrm>
            <a:off x="6438700" y="990600"/>
            <a:ext cx="4851600" cy="45592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34" name="Google Shape;4034;p207"/>
          <p:cNvSpPr/>
          <p:nvPr/>
        </p:nvSpPr>
        <p:spPr>
          <a:xfrm>
            <a:off x="901700" y="990600"/>
            <a:ext cx="4851600" cy="45592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035" name="Google Shape;4035;p207"/>
          <p:cNvCxnSpPr/>
          <p:nvPr/>
        </p:nvCxnSpPr>
        <p:spPr>
          <a:xfrm>
            <a:off x="1624633"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4036" name="Google Shape;4036;p207"/>
          <p:cNvCxnSpPr/>
          <p:nvPr/>
        </p:nvCxnSpPr>
        <p:spPr>
          <a:xfrm>
            <a:off x="1654221" y="3979861"/>
            <a:ext cx="3378400" cy="0"/>
          </a:xfrm>
          <a:prstGeom prst="straightConnector1">
            <a:avLst/>
          </a:prstGeom>
          <a:noFill/>
          <a:ln w="19050" cap="rnd" cmpd="sng">
            <a:solidFill>
              <a:schemeClr val="dk2"/>
            </a:solidFill>
            <a:prstDash val="solid"/>
            <a:round/>
            <a:headEnd type="none" w="sm" len="sm"/>
            <a:tailEnd type="none" w="sm" len="sm"/>
          </a:ln>
        </p:spPr>
      </p:cxnSp>
      <p:cxnSp>
        <p:nvCxnSpPr>
          <p:cNvPr id="4037" name="Google Shape;4037;p207"/>
          <p:cNvCxnSpPr/>
          <p:nvPr/>
        </p:nvCxnSpPr>
        <p:spPr>
          <a:xfrm>
            <a:off x="7161635"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4038" name="Google Shape;4038;p207"/>
          <p:cNvCxnSpPr/>
          <p:nvPr/>
        </p:nvCxnSpPr>
        <p:spPr>
          <a:xfrm>
            <a:off x="7191223" y="3979861"/>
            <a:ext cx="3378400" cy="0"/>
          </a:xfrm>
          <a:prstGeom prst="straightConnector1">
            <a:avLst/>
          </a:prstGeom>
          <a:noFill/>
          <a:ln w="19050" cap="rnd" cmpd="sng">
            <a:solidFill>
              <a:schemeClr val="dk2"/>
            </a:solidFill>
            <a:prstDash val="solid"/>
            <a:round/>
            <a:headEnd type="none" w="sm" len="sm"/>
            <a:tailEnd type="none" w="sm" len="sm"/>
          </a:ln>
        </p:spPr>
      </p:cxnSp>
      <p:sp>
        <p:nvSpPr>
          <p:cNvPr id="4039" name="Google Shape;4039;p207"/>
          <p:cNvSpPr/>
          <p:nvPr/>
        </p:nvSpPr>
        <p:spPr>
          <a:xfrm>
            <a:off x="1616700"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40" name="Google Shape;4040;p207"/>
          <p:cNvSpPr/>
          <p:nvPr/>
        </p:nvSpPr>
        <p:spPr>
          <a:xfrm>
            <a:off x="7153711"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041" name="Google Shape;4041;p207"/>
          <p:cNvGrpSpPr/>
          <p:nvPr/>
        </p:nvGrpSpPr>
        <p:grpSpPr>
          <a:xfrm>
            <a:off x="12253600" y="1"/>
            <a:ext cx="3438989" cy="3424452"/>
            <a:chOff x="22170399" y="777240"/>
            <a:chExt cx="6877978" cy="6848903"/>
          </a:xfrm>
        </p:grpSpPr>
        <p:grpSp>
          <p:nvGrpSpPr>
            <p:cNvPr id="4042" name="Google Shape;4042;p207"/>
            <p:cNvGrpSpPr/>
            <p:nvPr/>
          </p:nvGrpSpPr>
          <p:grpSpPr>
            <a:xfrm>
              <a:off x="22170399" y="777240"/>
              <a:ext cx="6877978" cy="6848903"/>
              <a:chOff x="22155159" y="0"/>
              <a:chExt cx="6877978" cy="6848903"/>
            </a:xfrm>
          </p:grpSpPr>
          <p:sp>
            <p:nvSpPr>
              <p:cNvPr id="4043" name="Google Shape;4043;p20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044" name="Google Shape;4044;p20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045" name="Google Shape;4045;p20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046" name="Google Shape;4046;p20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047" name="Google Shape;4047;p20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048" name="Google Shape;4048;p20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049" name="Google Shape;4049;p20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050" name="Google Shape;4050;p20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051" name="Google Shape;4051;p20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52" name="Google Shape;4052;p20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53" name="Google Shape;4053;p20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54" name="Google Shape;4054;p20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55" name="Google Shape;4055;p20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56" name="Google Shape;4056;p20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57" name="Google Shape;4057;p207"/>
          <p:cNvSpPr txBox="1">
            <a:spLocks noGrp="1"/>
          </p:cNvSpPr>
          <p:nvPr>
            <p:ph type="subTitle" idx="1"/>
          </p:nvPr>
        </p:nvSpPr>
        <p:spPr>
          <a:xfrm>
            <a:off x="1930033" y="771100"/>
            <a:ext cx="27676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4058" name="Google Shape;4058;p207"/>
          <p:cNvSpPr txBox="1">
            <a:spLocks noGrp="1"/>
          </p:cNvSpPr>
          <p:nvPr>
            <p:ph type="subTitle" idx="2"/>
          </p:nvPr>
        </p:nvSpPr>
        <p:spPr>
          <a:xfrm>
            <a:off x="2231133" y="2023867"/>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59" name="Google Shape;4059;p207"/>
          <p:cNvSpPr txBox="1">
            <a:spLocks noGrp="1"/>
          </p:cNvSpPr>
          <p:nvPr>
            <p:ph type="subTitle" idx="3"/>
          </p:nvPr>
        </p:nvSpPr>
        <p:spPr>
          <a:xfrm>
            <a:off x="2231136" y="3121152"/>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60" name="Google Shape;4060;p207"/>
          <p:cNvSpPr txBox="1">
            <a:spLocks noGrp="1"/>
          </p:cNvSpPr>
          <p:nvPr>
            <p:ph type="subTitle" idx="4"/>
          </p:nvPr>
        </p:nvSpPr>
        <p:spPr>
          <a:xfrm>
            <a:off x="2231136" y="4206240"/>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61" name="Google Shape;4061;p207"/>
          <p:cNvSpPr txBox="1">
            <a:spLocks noGrp="1"/>
          </p:cNvSpPr>
          <p:nvPr>
            <p:ph type="subTitle" idx="5"/>
          </p:nvPr>
        </p:nvSpPr>
        <p:spPr>
          <a:xfrm>
            <a:off x="8010603" y="202082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62" name="Google Shape;4062;p207"/>
          <p:cNvSpPr txBox="1">
            <a:spLocks noGrp="1"/>
          </p:cNvSpPr>
          <p:nvPr>
            <p:ph type="subTitle" idx="6"/>
          </p:nvPr>
        </p:nvSpPr>
        <p:spPr>
          <a:xfrm>
            <a:off x="8010603" y="311810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63" name="Google Shape;4063;p207"/>
          <p:cNvSpPr txBox="1">
            <a:spLocks noGrp="1"/>
          </p:cNvSpPr>
          <p:nvPr>
            <p:ph type="subTitle" idx="7"/>
          </p:nvPr>
        </p:nvSpPr>
        <p:spPr>
          <a:xfrm>
            <a:off x="8010603" y="4203191"/>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64" name="Google Shape;4064;p207"/>
          <p:cNvSpPr txBox="1">
            <a:spLocks noGrp="1"/>
          </p:cNvSpPr>
          <p:nvPr>
            <p:ph type="subTitle" idx="8"/>
          </p:nvPr>
        </p:nvSpPr>
        <p:spPr>
          <a:xfrm>
            <a:off x="7496633" y="768100"/>
            <a:ext cx="27676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56963969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73. Three silos" preserve="1">
  <p:cSld name="73. Three silos">
    <p:spTree>
      <p:nvGrpSpPr>
        <p:cNvPr id="1" name="Shape 4065"/>
        <p:cNvGrpSpPr/>
        <p:nvPr/>
      </p:nvGrpSpPr>
      <p:grpSpPr>
        <a:xfrm>
          <a:off x="0" y="0"/>
          <a:ext cx="0" cy="0"/>
          <a:chOff x="0" y="0"/>
          <a:chExt cx="0" cy="0"/>
        </a:xfrm>
      </p:grpSpPr>
      <p:sp>
        <p:nvSpPr>
          <p:cNvPr id="4066" name="Google Shape;4066;p208"/>
          <p:cNvSpPr/>
          <p:nvPr/>
        </p:nvSpPr>
        <p:spPr>
          <a:xfrm>
            <a:off x="8205611" y="1107559"/>
            <a:ext cx="3436800" cy="45592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67" name="Google Shape;4067;p208"/>
          <p:cNvSpPr/>
          <p:nvPr/>
        </p:nvSpPr>
        <p:spPr>
          <a:xfrm>
            <a:off x="4377668" y="1107559"/>
            <a:ext cx="3436800" cy="45592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68" name="Google Shape;4068;p208"/>
          <p:cNvSpPr/>
          <p:nvPr/>
        </p:nvSpPr>
        <p:spPr>
          <a:xfrm>
            <a:off x="607787" y="1107559"/>
            <a:ext cx="3436800" cy="45592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069" name="Google Shape;4069;p208"/>
          <p:cNvCxnSpPr/>
          <p:nvPr/>
        </p:nvCxnSpPr>
        <p:spPr>
          <a:xfrm>
            <a:off x="982125"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0" name="Google Shape;4070;p208"/>
          <p:cNvCxnSpPr/>
          <p:nvPr/>
        </p:nvCxnSpPr>
        <p:spPr>
          <a:xfrm>
            <a:off x="1011713"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4071" name="Google Shape;4071;p208"/>
          <p:cNvCxnSpPr/>
          <p:nvPr/>
        </p:nvCxnSpPr>
        <p:spPr>
          <a:xfrm>
            <a:off x="476133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2" name="Google Shape;4072;p208"/>
          <p:cNvCxnSpPr/>
          <p:nvPr/>
        </p:nvCxnSpPr>
        <p:spPr>
          <a:xfrm>
            <a:off x="4790927"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4073" name="Google Shape;4073;p208"/>
          <p:cNvCxnSpPr/>
          <p:nvPr/>
        </p:nvCxnSpPr>
        <p:spPr>
          <a:xfrm>
            <a:off x="856931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4074" name="Google Shape;4074;p208"/>
          <p:cNvCxnSpPr/>
          <p:nvPr/>
        </p:nvCxnSpPr>
        <p:spPr>
          <a:xfrm>
            <a:off x="8598907" y="4096820"/>
            <a:ext cx="2697600" cy="0"/>
          </a:xfrm>
          <a:prstGeom prst="straightConnector1">
            <a:avLst/>
          </a:prstGeom>
          <a:noFill/>
          <a:ln w="19050" cap="rnd" cmpd="sng">
            <a:solidFill>
              <a:schemeClr val="dk2"/>
            </a:solidFill>
            <a:prstDash val="solid"/>
            <a:round/>
            <a:headEnd type="none" w="sm" len="sm"/>
            <a:tailEnd type="none" w="sm" len="sm"/>
          </a:ln>
        </p:spPr>
      </p:cxnSp>
      <p:sp>
        <p:nvSpPr>
          <p:cNvPr id="4075" name="Google Shape;4075;p208"/>
          <p:cNvSpPr/>
          <p:nvPr/>
        </p:nvSpPr>
        <p:spPr>
          <a:xfrm>
            <a:off x="983717"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76" name="Google Shape;4076;p208"/>
          <p:cNvSpPr/>
          <p:nvPr/>
        </p:nvSpPr>
        <p:spPr>
          <a:xfrm>
            <a:off x="4753600" y="877541"/>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77" name="Google Shape;4077;p208"/>
          <p:cNvSpPr/>
          <p:nvPr/>
        </p:nvSpPr>
        <p:spPr>
          <a:xfrm>
            <a:off x="8581543"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078" name="Google Shape;4078;p208"/>
          <p:cNvGrpSpPr/>
          <p:nvPr/>
        </p:nvGrpSpPr>
        <p:grpSpPr>
          <a:xfrm>
            <a:off x="12253600" y="1"/>
            <a:ext cx="3438989" cy="3424452"/>
            <a:chOff x="22170399" y="777240"/>
            <a:chExt cx="6877978" cy="6848903"/>
          </a:xfrm>
        </p:grpSpPr>
        <p:grpSp>
          <p:nvGrpSpPr>
            <p:cNvPr id="4079" name="Google Shape;4079;p208"/>
            <p:cNvGrpSpPr/>
            <p:nvPr/>
          </p:nvGrpSpPr>
          <p:grpSpPr>
            <a:xfrm>
              <a:off x="22170399" y="777240"/>
              <a:ext cx="6877978" cy="6848903"/>
              <a:chOff x="22155159" y="0"/>
              <a:chExt cx="6877978" cy="6848903"/>
            </a:xfrm>
          </p:grpSpPr>
          <p:sp>
            <p:nvSpPr>
              <p:cNvPr id="4080" name="Google Shape;4080;p20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081" name="Google Shape;4081;p20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082" name="Google Shape;4082;p20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083" name="Google Shape;4083;p20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084" name="Google Shape;4084;p20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085" name="Google Shape;4085;p20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086" name="Google Shape;4086;p20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087" name="Google Shape;4087;p20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088" name="Google Shape;4088;p20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89" name="Google Shape;4089;p20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90" name="Google Shape;4090;p20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91" name="Google Shape;4091;p20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92" name="Google Shape;4092;p20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93" name="Google Shape;4093;p20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94" name="Google Shape;4094;p208"/>
          <p:cNvSpPr txBox="1">
            <a:spLocks noGrp="1"/>
          </p:cNvSpPr>
          <p:nvPr>
            <p:ph type="subTitle" idx="1"/>
          </p:nvPr>
        </p:nvSpPr>
        <p:spPr>
          <a:xfrm>
            <a:off x="1317917"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4095" name="Google Shape;4095;p208"/>
          <p:cNvSpPr txBox="1">
            <a:spLocks noGrp="1"/>
          </p:cNvSpPr>
          <p:nvPr>
            <p:ph type="subTitle" idx="2"/>
          </p:nvPr>
        </p:nvSpPr>
        <p:spPr>
          <a:xfrm>
            <a:off x="1700431" y="21333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96" name="Google Shape;4096;p208"/>
          <p:cNvSpPr txBox="1">
            <a:spLocks noGrp="1"/>
          </p:cNvSpPr>
          <p:nvPr>
            <p:ph type="subTitle" idx="3"/>
          </p:nvPr>
        </p:nvSpPr>
        <p:spPr>
          <a:xfrm>
            <a:off x="1700431" y="323058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97" name="Google Shape;4097;p208"/>
          <p:cNvSpPr txBox="1">
            <a:spLocks noGrp="1"/>
          </p:cNvSpPr>
          <p:nvPr>
            <p:ph type="subTitle" idx="4"/>
          </p:nvPr>
        </p:nvSpPr>
        <p:spPr>
          <a:xfrm>
            <a:off x="1700431" y="4315667"/>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098" name="Google Shape;4098;p208"/>
          <p:cNvSpPr txBox="1">
            <a:spLocks noGrp="1"/>
          </p:cNvSpPr>
          <p:nvPr>
            <p:ph type="subTitle" idx="5"/>
          </p:nvPr>
        </p:nvSpPr>
        <p:spPr>
          <a:xfrm>
            <a:off x="5087800"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4099" name="Google Shape;4099;p208"/>
          <p:cNvSpPr txBox="1">
            <a:spLocks noGrp="1"/>
          </p:cNvSpPr>
          <p:nvPr>
            <p:ph type="subTitle" idx="6"/>
          </p:nvPr>
        </p:nvSpPr>
        <p:spPr>
          <a:xfrm>
            <a:off x="55247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100" name="Google Shape;4100;p208"/>
          <p:cNvSpPr txBox="1">
            <a:spLocks noGrp="1"/>
          </p:cNvSpPr>
          <p:nvPr>
            <p:ph type="subTitle" idx="7"/>
          </p:nvPr>
        </p:nvSpPr>
        <p:spPr>
          <a:xfrm>
            <a:off x="55247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101" name="Google Shape;4101;p208"/>
          <p:cNvSpPr txBox="1">
            <a:spLocks noGrp="1"/>
          </p:cNvSpPr>
          <p:nvPr>
            <p:ph type="subTitle" idx="8"/>
          </p:nvPr>
        </p:nvSpPr>
        <p:spPr>
          <a:xfrm>
            <a:off x="55247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102" name="Google Shape;4102;p208"/>
          <p:cNvSpPr txBox="1">
            <a:spLocks noGrp="1"/>
          </p:cNvSpPr>
          <p:nvPr>
            <p:ph type="subTitle" idx="9"/>
          </p:nvPr>
        </p:nvSpPr>
        <p:spPr>
          <a:xfrm>
            <a:off x="8915743"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4103" name="Google Shape;4103;p208"/>
          <p:cNvSpPr txBox="1">
            <a:spLocks noGrp="1"/>
          </p:cNvSpPr>
          <p:nvPr>
            <p:ph type="subTitle" idx="13"/>
          </p:nvPr>
        </p:nvSpPr>
        <p:spPr>
          <a:xfrm>
            <a:off x="93558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104" name="Google Shape;4104;p208"/>
          <p:cNvSpPr txBox="1">
            <a:spLocks noGrp="1"/>
          </p:cNvSpPr>
          <p:nvPr>
            <p:ph type="subTitle" idx="14"/>
          </p:nvPr>
        </p:nvSpPr>
        <p:spPr>
          <a:xfrm>
            <a:off x="93558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4105" name="Google Shape;4105;p208"/>
          <p:cNvSpPr txBox="1">
            <a:spLocks noGrp="1"/>
          </p:cNvSpPr>
          <p:nvPr>
            <p:ph type="subTitle" idx="15"/>
          </p:nvPr>
        </p:nvSpPr>
        <p:spPr>
          <a:xfrm>
            <a:off x="93558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1665246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74. Four part gradient cycle_1" preserve="1">
  <p:cSld name="74. Four part gradient cycle_1">
    <p:spTree>
      <p:nvGrpSpPr>
        <p:cNvPr id="1" name="Shape 4106"/>
        <p:cNvGrpSpPr/>
        <p:nvPr/>
      </p:nvGrpSpPr>
      <p:grpSpPr>
        <a:xfrm>
          <a:off x="0" y="0"/>
          <a:ext cx="0" cy="0"/>
          <a:chOff x="0" y="0"/>
          <a:chExt cx="0" cy="0"/>
        </a:xfrm>
      </p:grpSpPr>
      <p:grpSp>
        <p:nvGrpSpPr>
          <p:cNvPr id="4107" name="Google Shape;4107;p209"/>
          <p:cNvGrpSpPr/>
          <p:nvPr/>
        </p:nvGrpSpPr>
        <p:grpSpPr>
          <a:xfrm rot="-5400000" flipH="1">
            <a:off x="7959567" y="2560101"/>
            <a:ext cx="160051" cy="1390020"/>
            <a:chOff x="8582641" y="8238480"/>
            <a:chExt cx="320100" cy="2780040"/>
          </a:xfrm>
        </p:grpSpPr>
        <p:cxnSp>
          <p:nvCxnSpPr>
            <p:cNvPr id="4108" name="Google Shape;4108;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09" name="Google Shape;4109;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0" name="Google Shape;4110;p209"/>
          <p:cNvGrpSpPr/>
          <p:nvPr/>
        </p:nvGrpSpPr>
        <p:grpSpPr>
          <a:xfrm rot="5400000">
            <a:off x="4057710" y="2543477"/>
            <a:ext cx="160049" cy="1390020"/>
            <a:chOff x="8582641" y="8238480"/>
            <a:chExt cx="320100" cy="2780040"/>
          </a:xfrm>
        </p:grpSpPr>
        <p:cxnSp>
          <p:nvCxnSpPr>
            <p:cNvPr id="4111" name="Google Shape;4111;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2" name="Google Shape;4112;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3" name="Google Shape;4113;p209"/>
          <p:cNvGrpSpPr/>
          <p:nvPr/>
        </p:nvGrpSpPr>
        <p:grpSpPr>
          <a:xfrm>
            <a:off x="6027636" y="4371867"/>
            <a:ext cx="160049" cy="1390020"/>
            <a:chOff x="8582641" y="8238480"/>
            <a:chExt cx="320100" cy="2780040"/>
          </a:xfrm>
        </p:grpSpPr>
        <p:cxnSp>
          <p:nvCxnSpPr>
            <p:cNvPr id="4114" name="Google Shape;4114;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5" name="Google Shape;4115;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6" name="Google Shape;4116;p209"/>
          <p:cNvGrpSpPr/>
          <p:nvPr/>
        </p:nvGrpSpPr>
        <p:grpSpPr>
          <a:xfrm rot="10800000" flipH="1">
            <a:off x="6027636" y="552575"/>
            <a:ext cx="160049" cy="1390020"/>
            <a:chOff x="8582641" y="8238480"/>
            <a:chExt cx="320100" cy="2780040"/>
          </a:xfrm>
        </p:grpSpPr>
        <p:cxnSp>
          <p:nvCxnSpPr>
            <p:cNvPr id="4117" name="Google Shape;4117;p20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18" name="Google Shape;4118;p20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19" name="Google Shape;4119;p209"/>
          <p:cNvGrpSpPr/>
          <p:nvPr/>
        </p:nvGrpSpPr>
        <p:grpSpPr>
          <a:xfrm flipH="1">
            <a:off x="4302809" y="1409735"/>
            <a:ext cx="3586204" cy="3657235"/>
            <a:chOff x="2466726" y="-956149"/>
            <a:chExt cx="10032274" cy="10058401"/>
          </a:xfrm>
        </p:grpSpPr>
        <p:sp>
          <p:nvSpPr>
            <p:cNvPr id="4120" name="Google Shape;4120;p209"/>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1" name="Google Shape;4121;p209"/>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2" name="Google Shape;4122;p209"/>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4123" name="Google Shape;4123;p209"/>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grpSp>
      <p:grpSp>
        <p:nvGrpSpPr>
          <p:cNvPr id="4124" name="Google Shape;4124;p209"/>
          <p:cNvGrpSpPr/>
          <p:nvPr/>
        </p:nvGrpSpPr>
        <p:grpSpPr>
          <a:xfrm>
            <a:off x="12253600" y="1"/>
            <a:ext cx="3438989" cy="3424452"/>
            <a:chOff x="22170399" y="777240"/>
            <a:chExt cx="6877978" cy="6848903"/>
          </a:xfrm>
        </p:grpSpPr>
        <p:grpSp>
          <p:nvGrpSpPr>
            <p:cNvPr id="4125" name="Google Shape;4125;p209"/>
            <p:cNvGrpSpPr/>
            <p:nvPr/>
          </p:nvGrpSpPr>
          <p:grpSpPr>
            <a:xfrm>
              <a:off x="22170399" y="777240"/>
              <a:ext cx="6877978" cy="6848903"/>
              <a:chOff x="22155159" y="0"/>
              <a:chExt cx="6877978" cy="6848903"/>
            </a:xfrm>
          </p:grpSpPr>
          <p:sp>
            <p:nvSpPr>
              <p:cNvPr id="4126" name="Google Shape;4126;p20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127" name="Google Shape;4127;p20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128" name="Google Shape;4128;p20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129" name="Google Shape;4129;p20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130" name="Google Shape;4130;p20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131" name="Google Shape;4131;p20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132" name="Google Shape;4132;p20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133" name="Google Shape;4133;p20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134" name="Google Shape;4134;p20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135" name="Google Shape;4135;p20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136" name="Google Shape;4136;p20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137" name="Google Shape;4137;p20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138" name="Google Shape;4138;p20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139" name="Google Shape;4139;p20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140" name="Google Shape;4140;p209"/>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141" name="Google Shape;4141;p209"/>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42" name="Google Shape;4142;p209"/>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43" name="Google Shape;4143;p209"/>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44" name="Google Shape;4144;p209"/>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45" name="Google Shape;4145;p209"/>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46" name="Google Shape;4146;p209"/>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47" name="Google Shape;4147;p209"/>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78429652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75. Four part gradient cycle_2" preserve="1">
  <p:cSld name="75. Four part gradient cycle_2">
    <p:spTree>
      <p:nvGrpSpPr>
        <p:cNvPr id="1" name="Shape 4148"/>
        <p:cNvGrpSpPr/>
        <p:nvPr/>
      </p:nvGrpSpPr>
      <p:grpSpPr>
        <a:xfrm>
          <a:off x="0" y="0"/>
          <a:ext cx="0" cy="0"/>
          <a:chOff x="0" y="0"/>
          <a:chExt cx="0" cy="0"/>
        </a:xfrm>
      </p:grpSpPr>
      <p:grpSp>
        <p:nvGrpSpPr>
          <p:cNvPr id="4149" name="Google Shape;4149;p210"/>
          <p:cNvGrpSpPr/>
          <p:nvPr/>
        </p:nvGrpSpPr>
        <p:grpSpPr>
          <a:xfrm rot="-5400000" flipH="1">
            <a:off x="7959567" y="2560101"/>
            <a:ext cx="160051" cy="1390020"/>
            <a:chOff x="8582641" y="8238480"/>
            <a:chExt cx="320100" cy="2780040"/>
          </a:xfrm>
        </p:grpSpPr>
        <p:cxnSp>
          <p:nvCxnSpPr>
            <p:cNvPr id="4150" name="Google Shape;4150;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1" name="Google Shape;4151;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2" name="Google Shape;4152;p210"/>
          <p:cNvGrpSpPr/>
          <p:nvPr/>
        </p:nvGrpSpPr>
        <p:grpSpPr>
          <a:xfrm rot="5400000">
            <a:off x="4057710" y="2543477"/>
            <a:ext cx="160049" cy="1390020"/>
            <a:chOff x="8582641" y="8238480"/>
            <a:chExt cx="320100" cy="2780040"/>
          </a:xfrm>
        </p:grpSpPr>
        <p:cxnSp>
          <p:nvCxnSpPr>
            <p:cNvPr id="4153" name="Google Shape;4153;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4" name="Google Shape;4154;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5" name="Google Shape;4155;p210"/>
          <p:cNvGrpSpPr/>
          <p:nvPr/>
        </p:nvGrpSpPr>
        <p:grpSpPr>
          <a:xfrm>
            <a:off x="6027636" y="4371867"/>
            <a:ext cx="160049" cy="1390020"/>
            <a:chOff x="8582641" y="8238480"/>
            <a:chExt cx="320100" cy="2780040"/>
          </a:xfrm>
        </p:grpSpPr>
        <p:cxnSp>
          <p:nvCxnSpPr>
            <p:cNvPr id="4156" name="Google Shape;4156;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57" name="Google Shape;4157;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58" name="Google Shape;4158;p210"/>
          <p:cNvGrpSpPr/>
          <p:nvPr/>
        </p:nvGrpSpPr>
        <p:grpSpPr>
          <a:xfrm rot="10800000" flipH="1">
            <a:off x="6027636" y="552575"/>
            <a:ext cx="160049" cy="1390020"/>
            <a:chOff x="8582641" y="8238480"/>
            <a:chExt cx="320100" cy="2780040"/>
          </a:xfrm>
        </p:grpSpPr>
        <p:cxnSp>
          <p:nvCxnSpPr>
            <p:cNvPr id="4159" name="Google Shape;4159;p21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60" name="Google Shape;4160;p21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61" name="Google Shape;4161;p210"/>
          <p:cNvGrpSpPr/>
          <p:nvPr/>
        </p:nvGrpSpPr>
        <p:grpSpPr>
          <a:xfrm flipH="1">
            <a:off x="4302809" y="1409851"/>
            <a:ext cx="3586204" cy="3657235"/>
            <a:chOff x="2466726" y="-956149"/>
            <a:chExt cx="10032274" cy="10058401"/>
          </a:xfrm>
        </p:grpSpPr>
        <p:sp>
          <p:nvSpPr>
            <p:cNvPr id="4162" name="Google Shape;4162;p210"/>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3" name="Google Shape;4163;p210"/>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4" name="Google Shape;4164;p210"/>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124"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4165" name="Google Shape;4165;p210"/>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grpSp>
      <p:grpSp>
        <p:nvGrpSpPr>
          <p:cNvPr id="4166" name="Google Shape;4166;p210"/>
          <p:cNvGrpSpPr/>
          <p:nvPr/>
        </p:nvGrpSpPr>
        <p:grpSpPr>
          <a:xfrm>
            <a:off x="12253600" y="1"/>
            <a:ext cx="3438989" cy="3424452"/>
            <a:chOff x="22170399" y="777240"/>
            <a:chExt cx="6877978" cy="6848903"/>
          </a:xfrm>
        </p:grpSpPr>
        <p:grpSp>
          <p:nvGrpSpPr>
            <p:cNvPr id="4167" name="Google Shape;4167;p210"/>
            <p:cNvGrpSpPr/>
            <p:nvPr/>
          </p:nvGrpSpPr>
          <p:grpSpPr>
            <a:xfrm>
              <a:off x="22170399" y="777240"/>
              <a:ext cx="6877978" cy="6848903"/>
              <a:chOff x="22155159" y="0"/>
              <a:chExt cx="6877978" cy="6848903"/>
            </a:xfrm>
          </p:grpSpPr>
          <p:sp>
            <p:nvSpPr>
              <p:cNvPr id="4168" name="Google Shape;4168;p21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169" name="Google Shape;4169;p21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170" name="Google Shape;4170;p21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171" name="Google Shape;4171;p21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172" name="Google Shape;4172;p21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173" name="Google Shape;4173;p21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174" name="Google Shape;4174;p21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175" name="Google Shape;4175;p21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176" name="Google Shape;4176;p21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177" name="Google Shape;4177;p21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178" name="Google Shape;4178;p21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179" name="Google Shape;4179;p21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180" name="Google Shape;4180;p21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181" name="Google Shape;4181;p21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182" name="Google Shape;4182;p210"/>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183" name="Google Shape;4183;p210"/>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84" name="Google Shape;4184;p210"/>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85" name="Google Shape;4185;p210"/>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86" name="Google Shape;4186;p210"/>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87" name="Google Shape;4187;p210"/>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188" name="Google Shape;4188;p210"/>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189" name="Google Shape;4189;p210"/>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8493287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76. Three part gradient cycle_1" preserve="1">
  <p:cSld name="76. Three part gradient cycle_1">
    <p:spTree>
      <p:nvGrpSpPr>
        <p:cNvPr id="1" name="Shape 4190"/>
        <p:cNvGrpSpPr/>
        <p:nvPr/>
      </p:nvGrpSpPr>
      <p:grpSpPr>
        <a:xfrm>
          <a:off x="0" y="0"/>
          <a:ext cx="0" cy="0"/>
          <a:chOff x="0" y="0"/>
          <a:chExt cx="0" cy="0"/>
        </a:xfrm>
      </p:grpSpPr>
      <p:grpSp>
        <p:nvGrpSpPr>
          <p:cNvPr id="4191" name="Google Shape;4191;p211"/>
          <p:cNvGrpSpPr/>
          <p:nvPr/>
        </p:nvGrpSpPr>
        <p:grpSpPr>
          <a:xfrm rot="-5400000" flipH="1">
            <a:off x="7890812" y="3582698"/>
            <a:ext cx="160049" cy="1390020"/>
            <a:chOff x="8582641" y="8238480"/>
            <a:chExt cx="320100" cy="2780040"/>
          </a:xfrm>
        </p:grpSpPr>
        <p:cxnSp>
          <p:nvCxnSpPr>
            <p:cNvPr id="4192" name="Google Shape;4192;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3" name="Google Shape;4193;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94" name="Google Shape;4194;p211"/>
          <p:cNvGrpSpPr/>
          <p:nvPr/>
        </p:nvGrpSpPr>
        <p:grpSpPr>
          <a:xfrm rot="10800000" flipH="1">
            <a:off x="6027636" y="971675"/>
            <a:ext cx="160049" cy="1390020"/>
            <a:chOff x="8582641" y="8238480"/>
            <a:chExt cx="320100" cy="2780040"/>
          </a:xfrm>
        </p:grpSpPr>
        <p:cxnSp>
          <p:nvCxnSpPr>
            <p:cNvPr id="4195" name="Google Shape;4195;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6" name="Google Shape;4196;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197" name="Google Shape;4197;p211"/>
          <p:cNvGrpSpPr/>
          <p:nvPr/>
        </p:nvGrpSpPr>
        <p:grpSpPr>
          <a:xfrm rot="5400000">
            <a:off x="4141658" y="3582698"/>
            <a:ext cx="160049" cy="1390020"/>
            <a:chOff x="8582641" y="8238480"/>
            <a:chExt cx="320100" cy="2780040"/>
          </a:xfrm>
        </p:grpSpPr>
        <p:cxnSp>
          <p:nvCxnSpPr>
            <p:cNvPr id="4198" name="Google Shape;4198;p211"/>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199" name="Google Shape;4199;p211"/>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00" name="Google Shape;4200;p211"/>
          <p:cNvGrpSpPr/>
          <p:nvPr/>
        </p:nvGrpSpPr>
        <p:grpSpPr>
          <a:xfrm>
            <a:off x="4262989" y="1828759"/>
            <a:ext cx="3665435" cy="3657328"/>
            <a:chOff x="2779615" y="736954"/>
            <a:chExt cx="4778508" cy="4767941"/>
          </a:xfrm>
        </p:grpSpPr>
        <p:sp>
          <p:nvSpPr>
            <p:cNvPr id="4201" name="Google Shape;4201;p211"/>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02" name="Google Shape;4202;p211"/>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03" name="Google Shape;4203;p211"/>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4204" name="Google Shape;4204;p211"/>
          <p:cNvGrpSpPr/>
          <p:nvPr/>
        </p:nvGrpSpPr>
        <p:grpSpPr>
          <a:xfrm>
            <a:off x="12253600" y="1"/>
            <a:ext cx="3438989" cy="3424452"/>
            <a:chOff x="22170399" y="777240"/>
            <a:chExt cx="6877978" cy="6848903"/>
          </a:xfrm>
        </p:grpSpPr>
        <p:grpSp>
          <p:nvGrpSpPr>
            <p:cNvPr id="4205" name="Google Shape;4205;p211"/>
            <p:cNvGrpSpPr/>
            <p:nvPr/>
          </p:nvGrpSpPr>
          <p:grpSpPr>
            <a:xfrm>
              <a:off x="22170399" y="777240"/>
              <a:ext cx="6877978" cy="6848903"/>
              <a:chOff x="22155159" y="0"/>
              <a:chExt cx="6877978" cy="6848903"/>
            </a:xfrm>
          </p:grpSpPr>
          <p:sp>
            <p:nvSpPr>
              <p:cNvPr id="4206" name="Google Shape;4206;p21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07" name="Google Shape;4207;p21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08" name="Google Shape;4208;p21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09" name="Google Shape;4209;p21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10" name="Google Shape;4210;p21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11" name="Google Shape;4211;p21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12" name="Google Shape;4212;p21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13" name="Google Shape;4213;p21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14" name="Google Shape;4214;p21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15" name="Google Shape;4215;p21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16" name="Google Shape;4216;p21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17" name="Google Shape;4217;p21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18" name="Google Shape;4218;p21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19" name="Google Shape;4219;p21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20" name="Google Shape;4220;p211"/>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221" name="Google Shape;4221;p211"/>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22" name="Google Shape;4222;p211"/>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23" name="Google Shape;4223;p211"/>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24" name="Google Shape;4224;p211"/>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25" name="Google Shape;4225;p211"/>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47130300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77. Three part gradient cycle_2" preserve="1">
  <p:cSld name="77. Three part gradient cycle_2">
    <p:spTree>
      <p:nvGrpSpPr>
        <p:cNvPr id="1" name="Shape 4226"/>
        <p:cNvGrpSpPr/>
        <p:nvPr/>
      </p:nvGrpSpPr>
      <p:grpSpPr>
        <a:xfrm>
          <a:off x="0" y="0"/>
          <a:ext cx="0" cy="0"/>
          <a:chOff x="0" y="0"/>
          <a:chExt cx="0" cy="0"/>
        </a:xfrm>
      </p:grpSpPr>
      <p:grpSp>
        <p:nvGrpSpPr>
          <p:cNvPr id="4227" name="Google Shape;4227;p212"/>
          <p:cNvGrpSpPr/>
          <p:nvPr/>
        </p:nvGrpSpPr>
        <p:grpSpPr>
          <a:xfrm rot="-5400000" flipH="1">
            <a:off x="7890812" y="3582698"/>
            <a:ext cx="160049" cy="1390020"/>
            <a:chOff x="8582641" y="8238480"/>
            <a:chExt cx="320100" cy="2780040"/>
          </a:xfrm>
        </p:grpSpPr>
        <p:cxnSp>
          <p:nvCxnSpPr>
            <p:cNvPr id="4228" name="Google Shape;4228;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29" name="Google Shape;4229;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0" name="Google Shape;4230;p212"/>
          <p:cNvGrpSpPr/>
          <p:nvPr/>
        </p:nvGrpSpPr>
        <p:grpSpPr>
          <a:xfrm rot="10800000" flipH="1">
            <a:off x="6027636" y="971675"/>
            <a:ext cx="160049" cy="1390020"/>
            <a:chOff x="8582641" y="8238480"/>
            <a:chExt cx="320100" cy="2780040"/>
          </a:xfrm>
        </p:grpSpPr>
        <p:cxnSp>
          <p:nvCxnSpPr>
            <p:cNvPr id="4231" name="Google Shape;4231;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2" name="Google Shape;4232;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3" name="Google Shape;4233;p212"/>
          <p:cNvGrpSpPr/>
          <p:nvPr/>
        </p:nvGrpSpPr>
        <p:grpSpPr>
          <a:xfrm rot="5400000">
            <a:off x="4141658" y="3582698"/>
            <a:ext cx="160049" cy="1390020"/>
            <a:chOff x="8582641" y="8238480"/>
            <a:chExt cx="320100" cy="2780040"/>
          </a:xfrm>
        </p:grpSpPr>
        <p:cxnSp>
          <p:nvCxnSpPr>
            <p:cNvPr id="4234" name="Google Shape;4234;p212"/>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235" name="Google Shape;4235;p212"/>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236" name="Google Shape;4236;p212"/>
          <p:cNvGrpSpPr/>
          <p:nvPr/>
        </p:nvGrpSpPr>
        <p:grpSpPr>
          <a:xfrm>
            <a:off x="4262989" y="1828759"/>
            <a:ext cx="3665435" cy="3657328"/>
            <a:chOff x="2779615" y="736954"/>
            <a:chExt cx="4778508" cy="4767941"/>
          </a:xfrm>
        </p:grpSpPr>
        <p:sp>
          <p:nvSpPr>
            <p:cNvPr id="4237" name="Google Shape;4237;p212"/>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38" name="Google Shape;4238;p212"/>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4239" name="Google Shape;4239;p212"/>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6"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4240" name="Google Shape;4240;p212"/>
          <p:cNvGrpSpPr/>
          <p:nvPr/>
        </p:nvGrpSpPr>
        <p:grpSpPr>
          <a:xfrm>
            <a:off x="12253600" y="1"/>
            <a:ext cx="3438989" cy="3424452"/>
            <a:chOff x="22170399" y="777240"/>
            <a:chExt cx="6877978" cy="6848903"/>
          </a:xfrm>
        </p:grpSpPr>
        <p:grpSp>
          <p:nvGrpSpPr>
            <p:cNvPr id="4241" name="Google Shape;4241;p212"/>
            <p:cNvGrpSpPr/>
            <p:nvPr/>
          </p:nvGrpSpPr>
          <p:grpSpPr>
            <a:xfrm>
              <a:off x="22170399" y="777240"/>
              <a:ext cx="6877978" cy="6848903"/>
              <a:chOff x="22155159" y="0"/>
              <a:chExt cx="6877978" cy="6848903"/>
            </a:xfrm>
          </p:grpSpPr>
          <p:sp>
            <p:nvSpPr>
              <p:cNvPr id="4242" name="Google Shape;4242;p21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43" name="Google Shape;4243;p21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44" name="Google Shape;4244;p21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45" name="Google Shape;4245;p21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46" name="Google Shape;4246;p21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47" name="Google Shape;4247;p21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48" name="Google Shape;4248;p21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49" name="Google Shape;4249;p21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50" name="Google Shape;4250;p21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51" name="Google Shape;4251;p21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52" name="Google Shape;4252;p21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53" name="Google Shape;4253;p21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54" name="Google Shape;4254;p21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55" name="Google Shape;4255;p21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56" name="Google Shape;4256;p212"/>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257" name="Google Shape;4257;p212"/>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58" name="Google Shape;4258;p212"/>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59" name="Google Shape;4259;p212"/>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60" name="Google Shape;4260;p212"/>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61" name="Google Shape;4261;p212"/>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84007589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78. Five part cycle" preserve="1">
  <p:cSld name="78. Five part cycle">
    <p:spTree>
      <p:nvGrpSpPr>
        <p:cNvPr id="1" name="Shape 4262"/>
        <p:cNvGrpSpPr/>
        <p:nvPr/>
      </p:nvGrpSpPr>
      <p:grpSpPr>
        <a:xfrm>
          <a:off x="0" y="0"/>
          <a:ext cx="0" cy="0"/>
          <a:chOff x="0" y="0"/>
          <a:chExt cx="0" cy="0"/>
        </a:xfrm>
      </p:grpSpPr>
      <p:sp>
        <p:nvSpPr>
          <p:cNvPr id="4263" name="Google Shape;4263;p213"/>
          <p:cNvSpPr/>
          <p:nvPr/>
        </p:nvSpPr>
        <p:spPr>
          <a:xfrm>
            <a:off x="4519941" y="1885975"/>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4264" name="Google Shape;4264;p213"/>
          <p:cNvSpPr/>
          <p:nvPr/>
        </p:nvSpPr>
        <p:spPr>
          <a:xfrm>
            <a:off x="7160307" y="268402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5" name="Google Shape;4265;p213"/>
          <p:cNvSpPr/>
          <p:nvPr/>
        </p:nvSpPr>
        <p:spPr>
          <a:xfrm>
            <a:off x="6647520" y="4259532"/>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6" name="Google Shape;4266;p213"/>
          <p:cNvSpPr/>
          <p:nvPr/>
        </p:nvSpPr>
        <p:spPr>
          <a:xfrm>
            <a:off x="4721248" y="4259507"/>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7" name="Google Shape;4267;p213"/>
          <p:cNvSpPr/>
          <p:nvPr/>
        </p:nvSpPr>
        <p:spPr>
          <a:xfrm>
            <a:off x="4300092" y="2684025"/>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268" name="Google Shape;4268;p213"/>
          <p:cNvSpPr/>
          <p:nvPr/>
        </p:nvSpPr>
        <p:spPr>
          <a:xfrm>
            <a:off x="5706700" y="158115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269" name="Google Shape;4269;p213"/>
          <p:cNvGrpSpPr/>
          <p:nvPr/>
        </p:nvGrpSpPr>
        <p:grpSpPr>
          <a:xfrm>
            <a:off x="12253600" y="1"/>
            <a:ext cx="3438989" cy="3424452"/>
            <a:chOff x="22170399" y="777240"/>
            <a:chExt cx="6877978" cy="6848903"/>
          </a:xfrm>
        </p:grpSpPr>
        <p:grpSp>
          <p:nvGrpSpPr>
            <p:cNvPr id="4270" name="Google Shape;4270;p213"/>
            <p:cNvGrpSpPr/>
            <p:nvPr/>
          </p:nvGrpSpPr>
          <p:grpSpPr>
            <a:xfrm>
              <a:off x="22170399" y="777240"/>
              <a:ext cx="6877978" cy="6848903"/>
              <a:chOff x="22155159" y="0"/>
              <a:chExt cx="6877978" cy="6848903"/>
            </a:xfrm>
          </p:grpSpPr>
          <p:sp>
            <p:nvSpPr>
              <p:cNvPr id="4271" name="Google Shape;4271;p21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272" name="Google Shape;4272;p21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273" name="Google Shape;4273;p21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274" name="Google Shape;4274;p21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275" name="Google Shape;4275;p21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276" name="Google Shape;4276;p21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277" name="Google Shape;4277;p21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78" name="Google Shape;4278;p21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79" name="Google Shape;4279;p21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80" name="Google Shape;4280;p21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81" name="Google Shape;4281;p21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82" name="Google Shape;4282;p21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83" name="Google Shape;4283;p21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84" name="Google Shape;4284;p21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85" name="Google Shape;4285;p213"/>
          <p:cNvSpPr txBox="1">
            <a:spLocks noGrp="1"/>
          </p:cNvSpPr>
          <p:nvPr>
            <p:ph type="subTitle" idx="1"/>
          </p:nvPr>
        </p:nvSpPr>
        <p:spPr>
          <a:xfrm>
            <a:off x="1284224" y="29667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286" name="Google Shape;4286;p213"/>
          <p:cNvSpPr txBox="1">
            <a:spLocks noGrp="1"/>
          </p:cNvSpPr>
          <p:nvPr>
            <p:ph type="subTitle" idx="2"/>
          </p:nvPr>
        </p:nvSpPr>
        <p:spPr>
          <a:xfrm>
            <a:off x="1284224" y="30520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87" name="Google Shape;4287;p213"/>
          <p:cNvSpPr txBox="1">
            <a:spLocks noGrp="1"/>
          </p:cNvSpPr>
          <p:nvPr>
            <p:ph type="subTitle" idx="3"/>
          </p:nvPr>
        </p:nvSpPr>
        <p:spPr>
          <a:xfrm>
            <a:off x="5706715" y="769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88" name="Google Shape;4288;p213"/>
          <p:cNvSpPr txBox="1">
            <a:spLocks noGrp="1"/>
          </p:cNvSpPr>
          <p:nvPr>
            <p:ph type="subTitle" idx="4"/>
          </p:nvPr>
        </p:nvSpPr>
        <p:spPr>
          <a:xfrm>
            <a:off x="5709915" y="854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89" name="Google Shape;4289;p213"/>
          <p:cNvSpPr txBox="1">
            <a:spLocks noGrp="1"/>
          </p:cNvSpPr>
          <p:nvPr>
            <p:ph type="subTitle" idx="5"/>
          </p:nvPr>
        </p:nvSpPr>
        <p:spPr>
          <a:xfrm>
            <a:off x="7445248" y="470108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90" name="Google Shape;4290;p213"/>
          <p:cNvSpPr txBox="1">
            <a:spLocks noGrp="1"/>
          </p:cNvSpPr>
          <p:nvPr>
            <p:ph type="subTitle" idx="6"/>
          </p:nvPr>
        </p:nvSpPr>
        <p:spPr>
          <a:xfrm>
            <a:off x="7445248" y="47792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91" name="Google Shape;4291;p213"/>
          <p:cNvSpPr txBox="1">
            <a:spLocks noGrp="1"/>
          </p:cNvSpPr>
          <p:nvPr>
            <p:ph type="subTitle" idx="7"/>
          </p:nvPr>
        </p:nvSpPr>
        <p:spPr>
          <a:xfrm>
            <a:off x="8047325" y="3013163"/>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292" name="Google Shape;4292;p213"/>
          <p:cNvSpPr txBox="1">
            <a:spLocks noGrp="1"/>
          </p:cNvSpPr>
          <p:nvPr>
            <p:ph type="subTitle" idx="8"/>
          </p:nvPr>
        </p:nvSpPr>
        <p:spPr>
          <a:xfrm>
            <a:off x="8047325" y="3098507"/>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293" name="Google Shape;4293;p213"/>
          <p:cNvSpPr txBox="1">
            <a:spLocks noGrp="1"/>
          </p:cNvSpPr>
          <p:nvPr>
            <p:ph type="subTitle" idx="9"/>
          </p:nvPr>
        </p:nvSpPr>
        <p:spPr>
          <a:xfrm>
            <a:off x="1707248" y="47010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294" name="Google Shape;4294;p213"/>
          <p:cNvSpPr txBox="1">
            <a:spLocks noGrp="1"/>
          </p:cNvSpPr>
          <p:nvPr>
            <p:ph type="subTitle" idx="13"/>
          </p:nvPr>
        </p:nvSpPr>
        <p:spPr>
          <a:xfrm>
            <a:off x="1707248" y="4779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6054322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79. Six part cycle" preserve="1">
  <p:cSld name="79. Six part cycle">
    <p:spTree>
      <p:nvGrpSpPr>
        <p:cNvPr id="1" name="Shape 4295"/>
        <p:cNvGrpSpPr/>
        <p:nvPr/>
      </p:nvGrpSpPr>
      <p:grpSpPr>
        <a:xfrm>
          <a:off x="0" y="0"/>
          <a:ext cx="0" cy="0"/>
          <a:chOff x="0" y="0"/>
          <a:chExt cx="0" cy="0"/>
        </a:xfrm>
      </p:grpSpPr>
      <p:sp>
        <p:nvSpPr>
          <p:cNvPr id="4296" name="Google Shape;4296;p214"/>
          <p:cNvSpPr/>
          <p:nvPr/>
        </p:nvSpPr>
        <p:spPr>
          <a:xfrm>
            <a:off x="4543424" y="1711324"/>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4297" name="Google Shape;4297;p214"/>
          <p:cNvSpPr/>
          <p:nvPr/>
        </p:nvSpPr>
        <p:spPr>
          <a:xfrm>
            <a:off x="7036781" y="206050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298" name="Google Shape;4298;p214"/>
          <p:cNvSpPr/>
          <p:nvPr/>
        </p:nvSpPr>
        <p:spPr>
          <a:xfrm>
            <a:off x="4466600" y="2063788"/>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299" name="Google Shape;4299;p214"/>
          <p:cNvSpPr/>
          <p:nvPr/>
        </p:nvSpPr>
        <p:spPr>
          <a:xfrm>
            <a:off x="7138381" y="3491747"/>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300" name="Google Shape;4300;p214"/>
          <p:cNvSpPr/>
          <p:nvPr/>
        </p:nvSpPr>
        <p:spPr>
          <a:xfrm>
            <a:off x="4365000" y="3603213"/>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301" name="Google Shape;4301;p214"/>
          <p:cNvSpPr/>
          <p:nvPr/>
        </p:nvSpPr>
        <p:spPr>
          <a:xfrm>
            <a:off x="5693651" y="1316908"/>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02" name="Google Shape;4302;p214"/>
          <p:cNvSpPr/>
          <p:nvPr/>
        </p:nvSpPr>
        <p:spPr>
          <a:xfrm>
            <a:off x="5730184" y="4402492"/>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03" name="Google Shape;4303;p214"/>
          <p:cNvGrpSpPr/>
          <p:nvPr/>
        </p:nvGrpSpPr>
        <p:grpSpPr>
          <a:xfrm>
            <a:off x="12253600" y="1"/>
            <a:ext cx="3438989" cy="3424452"/>
            <a:chOff x="22170399" y="777240"/>
            <a:chExt cx="6877978" cy="6848903"/>
          </a:xfrm>
        </p:grpSpPr>
        <p:grpSp>
          <p:nvGrpSpPr>
            <p:cNvPr id="4304" name="Google Shape;4304;p214"/>
            <p:cNvGrpSpPr/>
            <p:nvPr/>
          </p:nvGrpSpPr>
          <p:grpSpPr>
            <a:xfrm>
              <a:off x="22170399" y="777240"/>
              <a:ext cx="6877978" cy="6848903"/>
              <a:chOff x="22155159" y="0"/>
              <a:chExt cx="6877978" cy="6848903"/>
            </a:xfrm>
          </p:grpSpPr>
          <p:sp>
            <p:nvSpPr>
              <p:cNvPr id="4305" name="Google Shape;4305;p21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306" name="Google Shape;4306;p21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307" name="Google Shape;4307;p21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308" name="Google Shape;4308;p21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309" name="Google Shape;4309;p21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310" name="Google Shape;4310;p21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311" name="Google Shape;4311;p21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312" name="Google Shape;4312;p21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313" name="Google Shape;4313;p21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314" name="Google Shape;4314;p21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315" name="Google Shape;4315;p21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316" name="Google Shape;4316;p21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317" name="Google Shape;4317;p21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318" name="Google Shape;4318;p21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319" name="Google Shape;4319;p214"/>
          <p:cNvSpPr txBox="1">
            <a:spLocks noGrp="1"/>
          </p:cNvSpPr>
          <p:nvPr>
            <p:ph type="subTitle" idx="1"/>
          </p:nvPr>
        </p:nvSpPr>
        <p:spPr>
          <a:xfrm>
            <a:off x="1284224" y="23571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320" name="Google Shape;4320;p214"/>
          <p:cNvSpPr txBox="1">
            <a:spLocks noGrp="1"/>
          </p:cNvSpPr>
          <p:nvPr>
            <p:ph type="subTitle" idx="2"/>
          </p:nvPr>
        </p:nvSpPr>
        <p:spPr>
          <a:xfrm>
            <a:off x="1284224" y="2442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321" name="Google Shape;4321;p214"/>
          <p:cNvSpPr txBox="1">
            <a:spLocks noGrp="1"/>
          </p:cNvSpPr>
          <p:nvPr>
            <p:ph type="subTitle" idx="3"/>
          </p:nvPr>
        </p:nvSpPr>
        <p:spPr>
          <a:xfrm>
            <a:off x="5605101" y="565833"/>
            <a:ext cx="4120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322" name="Google Shape;4322;p214"/>
          <p:cNvSpPr txBox="1">
            <a:spLocks noGrp="1"/>
          </p:cNvSpPr>
          <p:nvPr>
            <p:ph type="subTitle" idx="4"/>
          </p:nvPr>
        </p:nvSpPr>
        <p:spPr>
          <a:xfrm>
            <a:off x="5608293" y="651200"/>
            <a:ext cx="4120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323" name="Google Shape;4323;p214"/>
          <p:cNvSpPr txBox="1">
            <a:spLocks noGrp="1"/>
          </p:cNvSpPr>
          <p:nvPr>
            <p:ph type="subTitle" idx="5"/>
          </p:nvPr>
        </p:nvSpPr>
        <p:spPr>
          <a:xfrm>
            <a:off x="7961381" y="38244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324" name="Google Shape;4324;p214"/>
          <p:cNvSpPr txBox="1">
            <a:spLocks noGrp="1"/>
          </p:cNvSpPr>
          <p:nvPr>
            <p:ph type="subTitle" idx="6"/>
          </p:nvPr>
        </p:nvSpPr>
        <p:spPr>
          <a:xfrm>
            <a:off x="7961381" y="3902615"/>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325" name="Google Shape;4325;p214"/>
          <p:cNvSpPr txBox="1">
            <a:spLocks noGrp="1"/>
          </p:cNvSpPr>
          <p:nvPr>
            <p:ph type="subTitle" idx="7"/>
          </p:nvPr>
        </p:nvSpPr>
        <p:spPr>
          <a:xfrm>
            <a:off x="7963725" y="229132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326" name="Google Shape;4326;p214"/>
          <p:cNvSpPr txBox="1">
            <a:spLocks noGrp="1"/>
          </p:cNvSpPr>
          <p:nvPr>
            <p:ph type="subTitle" idx="8"/>
          </p:nvPr>
        </p:nvSpPr>
        <p:spPr>
          <a:xfrm>
            <a:off x="7963725" y="2376672"/>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327" name="Google Shape;4327;p214"/>
          <p:cNvSpPr txBox="1">
            <a:spLocks noGrp="1"/>
          </p:cNvSpPr>
          <p:nvPr>
            <p:ph type="subTitle" idx="9"/>
          </p:nvPr>
        </p:nvSpPr>
        <p:spPr>
          <a:xfrm>
            <a:off x="1300848" y="38882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328" name="Google Shape;4328;p214"/>
          <p:cNvSpPr txBox="1">
            <a:spLocks noGrp="1"/>
          </p:cNvSpPr>
          <p:nvPr>
            <p:ph type="subTitle" idx="13"/>
          </p:nvPr>
        </p:nvSpPr>
        <p:spPr>
          <a:xfrm>
            <a:off x="1300848" y="3966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329" name="Google Shape;4329;p214"/>
          <p:cNvSpPr txBox="1">
            <a:spLocks noGrp="1"/>
          </p:cNvSpPr>
          <p:nvPr>
            <p:ph type="subTitle" idx="14"/>
          </p:nvPr>
        </p:nvSpPr>
        <p:spPr>
          <a:xfrm>
            <a:off x="5603492" y="5459133"/>
            <a:ext cx="41160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330" name="Google Shape;4330;p214"/>
          <p:cNvSpPr txBox="1">
            <a:spLocks noGrp="1"/>
          </p:cNvSpPr>
          <p:nvPr>
            <p:ph type="subTitle" idx="15"/>
          </p:nvPr>
        </p:nvSpPr>
        <p:spPr>
          <a:xfrm>
            <a:off x="5608293" y="5544480"/>
            <a:ext cx="4116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265903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5. Template instructions (Icon Instructions)">
  <p:cSld name="105. Template instructions (Icon Instructions)">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l="1889" r="29888"/>
          <a:stretch/>
        </p:blipFill>
        <p:spPr>
          <a:xfrm>
            <a:off x="1102359" y="1693205"/>
            <a:ext cx="2972000" cy="2495200"/>
          </a:xfrm>
          <a:prstGeom prst="roundRect">
            <a:avLst>
              <a:gd name="adj" fmla="val 3546"/>
            </a:avLst>
          </a:prstGeom>
          <a:noFill/>
          <a:ln w="19050" cap="flat" cmpd="sng">
            <a:solidFill>
              <a:schemeClr val="accent1"/>
            </a:solidFill>
            <a:prstDash val="solid"/>
            <a:round/>
            <a:headEnd type="none" w="sm" len="sm"/>
            <a:tailEnd type="none" w="sm" len="sm"/>
          </a:ln>
        </p:spPr>
      </p:pic>
      <p:sp>
        <p:nvSpPr>
          <p:cNvPr id="27" name="Google Shape;27;p3"/>
          <p:cNvSpPr txBox="1"/>
          <p:nvPr/>
        </p:nvSpPr>
        <p:spPr>
          <a:xfrm>
            <a:off x="1114829" y="414307"/>
            <a:ext cx="65708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Icon</a:t>
            </a:r>
            <a:r>
              <a:rPr lang="en" sz="4800" b="1" i="0" u="none" strike="noStrike" cap="none">
                <a:solidFill>
                  <a:srgbClr val="F0F6FC"/>
                </a:solidFill>
              </a:rPr>
              <a:t> instructions</a:t>
            </a:r>
            <a:endParaRPr sz="4800" b="1"/>
          </a:p>
        </p:txBody>
      </p:sp>
      <p:sp>
        <p:nvSpPr>
          <p:cNvPr id="28" name="Google Shape;28;p3"/>
          <p:cNvSpPr txBox="1"/>
          <p:nvPr/>
        </p:nvSpPr>
        <p:spPr>
          <a:xfrm>
            <a:off x="6369427" y="4478794"/>
            <a:ext cx="26652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Large circle (1.5”)</a:t>
            </a:r>
            <a:endParaRPr sz="2133"/>
          </a:p>
        </p:txBody>
      </p:sp>
      <p:sp>
        <p:nvSpPr>
          <p:cNvPr id="29" name="Google Shape;29;p3"/>
          <p:cNvSpPr txBox="1"/>
          <p:nvPr/>
        </p:nvSpPr>
        <p:spPr>
          <a:xfrm>
            <a:off x="6369433" y="4884001"/>
            <a:ext cx="5087200" cy="189795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rgbClr val="8B949E"/>
                </a:solidFill>
              </a:rPr>
              <a:t>When you see the large circle, find a </a:t>
            </a:r>
            <a:br>
              <a:rPr lang="en" sz="2400">
                <a:solidFill>
                  <a:srgbClr val="8B949E"/>
                </a:solidFill>
              </a:rPr>
            </a:br>
            <a:r>
              <a:rPr lang="en" sz="2400">
                <a:solidFill>
                  <a:schemeClr val="lt1"/>
                </a:solidFill>
              </a:rPr>
              <a:t>GitHub icon </a:t>
            </a:r>
            <a:r>
              <a:rPr lang="en" sz="2400">
                <a:solidFill>
                  <a:schemeClr val="dk2"/>
                </a:solidFill>
              </a:rPr>
              <a:t>from the GitHub icon pages</a:t>
            </a:r>
            <a:r>
              <a:rPr lang="en" sz="2400">
                <a:solidFill>
                  <a:srgbClr val="8B949E"/>
                </a:solidFill>
              </a:rPr>
              <a:t> and copy/paste into the center of the circle. </a:t>
            </a:r>
            <a:br>
              <a:rPr lang="en" sz="2400">
                <a:solidFill>
                  <a:srgbClr val="8B949E"/>
                </a:solidFill>
              </a:rPr>
            </a:br>
            <a:r>
              <a:rPr lang="en" sz="2400">
                <a:solidFill>
                  <a:srgbClr val="8B949E"/>
                </a:solidFill>
              </a:rPr>
              <a:t>No need to resize.</a:t>
            </a:r>
            <a:endParaRPr sz="2400">
              <a:solidFill>
                <a:srgbClr val="8B949E"/>
              </a:solidFill>
            </a:endParaRPr>
          </a:p>
        </p:txBody>
      </p:sp>
      <p:sp>
        <p:nvSpPr>
          <p:cNvPr id="30" name="Google Shape;30;p3"/>
          <p:cNvSpPr txBox="1"/>
          <p:nvPr/>
        </p:nvSpPr>
        <p:spPr>
          <a:xfrm>
            <a:off x="1108368" y="4478794"/>
            <a:ext cx="2960000" cy="374412"/>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2133">
                <a:solidFill>
                  <a:schemeClr val="lt1"/>
                </a:solidFill>
              </a:rPr>
              <a:t>Small circle (0.6”)</a:t>
            </a:r>
            <a:endParaRPr sz="2133">
              <a:solidFill>
                <a:schemeClr val="lt1"/>
              </a:solidFill>
            </a:endParaRPr>
          </a:p>
        </p:txBody>
      </p:sp>
      <p:sp>
        <p:nvSpPr>
          <p:cNvPr id="31" name="Google Shape;31;p3"/>
          <p:cNvSpPr txBox="1"/>
          <p:nvPr/>
        </p:nvSpPr>
        <p:spPr>
          <a:xfrm>
            <a:off x="1102367" y="4884001"/>
            <a:ext cx="4349200" cy="1897955"/>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8B949E"/>
              </a:buClr>
              <a:buSzPts val="1200"/>
              <a:buFont typeface="Arial"/>
              <a:buNone/>
            </a:pPr>
            <a:r>
              <a:rPr lang="en" sz="2400">
                <a:solidFill>
                  <a:srgbClr val="8B949E"/>
                </a:solidFill>
              </a:rPr>
              <a:t>When you see the small circle, find an </a:t>
            </a:r>
            <a:r>
              <a:rPr lang="en" sz="2400">
                <a:solidFill>
                  <a:schemeClr val="lt1"/>
                </a:solidFill>
              </a:rPr>
              <a:t>Octicon</a:t>
            </a:r>
            <a:r>
              <a:rPr lang="en" sz="2400">
                <a:solidFill>
                  <a:srgbClr val="8B949E"/>
                </a:solidFill>
              </a:rPr>
              <a:t> from the Octicon pages and copy/paste into the center of the circle. No need to resize. </a:t>
            </a:r>
            <a:endParaRPr sz="2400">
              <a:solidFill>
                <a:srgbClr val="8B949E"/>
              </a:solidFill>
            </a:endParaRPr>
          </a:p>
        </p:txBody>
      </p:sp>
      <p:sp>
        <p:nvSpPr>
          <p:cNvPr id="32" name="Google Shape;32;p3"/>
          <p:cNvSpPr/>
          <p:nvPr/>
        </p:nvSpPr>
        <p:spPr>
          <a:xfrm>
            <a:off x="9687329" y="201417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3" name="Google Shape;33;p3"/>
          <p:cNvSpPr/>
          <p:nvPr/>
        </p:nvSpPr>
        <p:spPr>
          <a:xfrm>
            <a:off x="4417748" y="25749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34" name="Google Shape;34;p3"/>
          <p:cNvPicPr preferRelativeResize="0"/>
          <p:nvPr/>
        </p:nvPicPr>
        <p:blipFill rotWithShape="1">
          <a:blip r:embed="rId3">
            <a:alphaModFix/>
          </a:blip>
          <a:srcRect l="1454" r="26197"/>
          <a:stretch/>
        </p:blipFill>
        <p:spPr>
          <a:xfrm>
            <a:off x="6369425" y="1680972"/>
            <a:ext cx="2972000" cy="2495200"/>
          </a:xfrm>
          <a:prstGeom prst="roundRect">
            <a:avLst>
              <a:gd name="adj" fmla="val 3546"/>
            </a:avLst>
          </a:prstGeom>
          <a:noFill/>
          <a:ln w="19050" cap="flat" cmpd="sng">
            <a:solidFill>
              <a:schemeClr val="accent2"/>
            </a:solidFill>
            <a:prstDash val="solid"/>
            <a:round/>
            <a:headEnd type="none" w="sm" len="sm"/>
            <a:tailEnd type="none" w="sm" len="sm"/>
          </a:ln>
        </p:spPr>
      </p:pic>
      <p:pic>
        <p:nvPicPr>
          <p:cNvPr id="35" name="Google Shape;35;p3"/>
          <p:cNvPicPr preferRelativeResize="0"/>
          <p:nvPr/>
        </p:nvPicPr>
        <p:blipFill rotWithShape="1">
          <a:blip r:embed="rId4">
            <a:alphaModFix/>
          </a:blip>
          <a:srcRect/>
          <a:stretch/>
        </p:blipFill>
        <p:spPr>
          <a:xfrm>
            <a:off x="4615553" y="2772790"/>
            <a:ext cx="335964" cy="336013"/>
          </a:xfrm>
          <a:prstGeom prst="rect">
            <a:avLst/>
          </a:prstGeom>
          <a:noFill/>
          <a:ln>
            <a:noFill/>
          </a:ln>
        </p:spPr>
      </p:pic>
      <p:pic>
        <p:nvPicPr>
          <p:cNvPr id="36" name="Google Shape;36;p3"/>
          <p:cNvPicPr preferRelativeResize="0"/>
          <p:nvPr/>
        </p:nvPicPr>
        <p:blipFill rotWithShape="1">
          <a:blip r:embed="rId5">
            <a:alphaModFix/>
          </a:blip>
          <a:srcRect/>
          <a:stretch/>
        </p:blipFill>
        <p:spPr>
          <a:xfrm>
            <a:off x="10090313" y="2426436"/>
            <a:ext cx="1022855" cy="1028701"/>
          </a:xfrm>
          <a:prstGeom prst="rect">
            <a:avLst/>
          </a:prstGeom>
          <a:noFill/>
          <a:ln>
            <a:noFill/>
          </a:ln>
        </p:spPr>
      </p:pic>
      <p:sp>
        <p:nvSpPr>
          <p:cNvPr id="37" name="Google Shape;37;p3"/>
          <p:cNvSpPr/>
          <p:nvPr/>
        </p:nvSpPr>
        <p:spPr>
          <a:xfrm>
            <a:off x="1102367" y="2082800"/>
            <a:ext cx="475600" cy="6572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8" name="Google Shape;38;p3"/>
          <p:cNvSpPr/>
          <p:nvPr/>
        </p:nvSpPr>
        <p:spPr>
          <a:xfrm>
            <a:off x="6369433" y="2695567"/>
            <a:ext cx="450400" cy="1419600"/>
          </a:xfrm>
          <a:prstGeom prst="roundRect">
            <a:avLst>
              <a:gd name="adj" fmla="val 7079"/>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39" name="Google Shape;39;p3"/>
          <p:cNvSpPr/>
          <p:nvPr/>
        </p:nvSpPr>
        <p:spPr>
          <a:xfrm>
            <a:off x="7157900" y="2159000"/>
            <a:ext cx="2183600" cy="16840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0" name="Google Shape;40;p3"/>
          <p:cNvSpPr/>
          <p:nvPr/>
        </p:nvSpPr>
        <p:spPr>
          <a:xfrm>
            <a:off x="1906067" y="2159000"/>
            <a:ext cx="2183600" cy="1828800"/>
          </a:xfrm>
          <a:prstGeom prst="roundRect">
            <a:avLst>
              <a:gd name="adj" fmla="val 1782"/>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4492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Agenda_4 points">
  <p:cSld name="16. Agenda_4 points">
    <p:spTree>
      <p:nvGrpSpPr>
        <p:cNvPr id="1" name="Shape 206"/>
        <p:cNvGrpSpPr/>
        <p:nvPr/>
      </p:nvGrpSpPr>
      <p:grpSpPr>
        <a:xfrm>
          <a:off x="0" y="0"/>
          <a:ext cx="0" cy="0"/>
          <a:chOff x="0" y="0"/>
          <a:chExt cx="0" cy="0"/>
        </a:xfrm>
      </p:grpSpPr>
      <p:cxnSp>
        <p:nvCxnSpPr>
          <p:cNvPr id="207" name="Google Shape;207;p21"/>
          <p:cNvCxnSpPr>
            <a:endCxn id="208" idx="4"/>
          </p:cNvCxnSpPr>
          <p:nvPr/>
        </p:nvCxnSpPr>
        <p:spPr>
          <a:xfrm>
            <a:off x="1087259" y="2697547"/>
            <a:ext cx="0" cy="2539600"/>
          </a:xfrm>
          <a:prstGeom prst="straightConnector1">
            <a:avLst/>
          </a:prstGeom>
          <a:noFill/>
          <a:ln w="19050" cap="flat" cmpd="sng">
            <a:solidFill>
              <a:schemeClr val="accent1"/>
            </a:solidFill>
            <a:prstDash val="solid"/>
            <a:round/>
            <a:headEnd type="none" w="sm" len="sm"/>
            <a:tailEnd type="none" w="sm" len="sm"/>
          </a:ln>
        </p:spPr>
      </p:cxnSp>
      <p:sp>
        <p:nvSpPr>
          <p:cNvPr id="209" name="Google Shape;209;p21"/>
          <p:cNvSpPr/>
          <p:nvPr/>
        </p:nvSpPr>
        <p:spPr>
          <a:xfrm>
            <a:off x="801459" y="24881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210" name="Google Shape;210;p21"/>
          <p:cNvSpPr/>
          <p:nvPr/>
        </p:nvSpPr>
        <p:spPr>
          <a:xfrm>
            <a:off x="801459" y="32139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211" name="Google Shape;211;p21"/>
          <p:cNvSpPr/>
          <p:nvPr/>
        </p:nvSpPr>
        <p:spPr>
          <a:xfrm>
            <a:off x="801459" y="39397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208" name="Google Shape;208;p21"/>
          <p:cNvSpPr/>
          <p:nvPr/>
        </p:nvSpPr>
        <p:spPr>
          <a:xfrm>
            <a:off x="801459" y="46655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pic>
        <p:nvPicPr>
          <p:cNvPr id="212" name="Google Shape;212;p21" descr="A picture containing indoor, lit, dark&#10;&#10;Description automatically generated"/>
          <p:cNvPicPr preferRelativeResize="0"/>
          <p:nvPr/>
        </p:nvPicPr>
        <p:blipFill rotWithShape="1">
          <a:blip r:embed="rId2">
            <a:alphaModFix/>
          </a:blip>
          <a:srcRect/>
          <a:stretch/>
        </p:blipFill>
        <p:spPr>
          <a:xfrm rot="-548622">
            <a:off x="3854722" y="2028440"/>
            <a:ext cx="11233951" cy="6810563"/>
          </a:xfrm>
          <a:prstGeom prst="roundRect">
            <a:avLst>
              <a:gd name="adj" fmla="val 16667"/>
            </a:avLst>
          </a:prstGeom>
          <a:noFill/>
          <a:ln>
            <a:noFill/>
          </a:ln>
        </p:spPr>
      </p:pic>
      <p:sp>
        <p:nvSpPr>
          <p:cNvPr id="213" name="Google Shape;213;p21"/>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14" name="Google Shape;214;p21"/>
          <p:cNvSpPr/>
          <p:nvPr/>
        </p:nvSpPr>
        <p:spPr>
          <a:xfrm>
            <a:off x="12213336" y="4279392"/>
            <a:ext cx="24956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15" name="Google Shape;215;p21"/>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16" name="Google Shape;216;p21"/>
          <p:cNvGrpSpPr/>
          <p:nvPr/>
        </p:nvGrpSpPr>
        <p:grpSpPr>
          <a:xfrm>
            <a:off x="12253600" y="1"/>
            <a:ext cx="3438989" cy="3424452"/>
            <a:chOff x="22170399" y="777240"/>
            <a:chExt cx="6877978" cy="6848903"/>
          </a:xfrm>
        </p:grpSpPr>
        <p:grpSp>
          <p:nvGrpSpPr>
            <p:cNvPr id="217" name="Google Shape;217;p21"/>
            <p:cNvGrpSpPr/>
            <p:nvPr/>
          </p:nvGrpSpPr>
          <p:grpSpPr>
            <a:xfrm>
              <a:off x="22170399" y="777240"/>
              <a:ext cx="6877978" cy="6848903"/>
              <a:chOff x="22155159" y="0"/>
              <a:chExt cx="6877978" cy="6848903"/>
            </a:xfrm>
          </p:grpSpPr>
          <p:sp>
            <p:nvSpPr>
              <p:cNvPr id="218" name="Google Shape;218;p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19" name="Google Shape;219;p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20" name="Google Shape;220;p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21" name="Google Shape;221;p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22" name="Google Shape;222;p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23" name="Google Shape;223;p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24" name="Google Shape;224;p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25" name="Google Shape;225;p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26" name="Google Shape;226;p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27" name="Google Shape;227;p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28" name="Google Shape;228;p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29" name="Google Shape;229;p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30" name="Google Shape;230;p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31" name="Google Shape;231;p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32" name="Google Shape;232;p21"/>
          <p:cNvSpPr txBox="1">
            <a:spLocks noGrp="1"/>
          </p:cNvSpPr>
          <p:nvPr>
            <p:ph type="title"/>
          </p:nvPr>
        </p:nvSpPr>
        <p:spPr>
          <a:xfrm>
            <a:off x="801459" y="648941"/>
            <a:ext cx="9166000" cy="145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33" name="Google Shape;233;p21"/>
          <p:cNvSpPr txBox="1">
            <a:spLocks noGrp="1"/>
          </p:cNvSpPr>
          <p:nvPr>
            <p:ph type="subTitle" idx="1"/>
          </p:nvPr>
        </p:nvSpPr>
        <p:spPr>
          <a:xfrm>
            <a:off x="1633728" y="2584704"/>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34" name="Google Shape;234;p21"/>
          <p:cNvSpPr txBox="1">
            <a:spLocks noGrp="1"/>
          </p:cNvSpPr>
          <p:nvPr>
            <p:ph type="subTitle" idx="2"/>
          </p:nvPr>
        </p:nvSpPr>
        <p:spPr>
          <a:xfrm>
            <a:off x="1633728" y="330403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35" name="Google Shape;235;p21"/>
          <p:cNvSpPr txBox="1">
            <a:spLocks noGrp="1"/>
          </p:cNvSpPr>
          <p:nvPr>
            <p:ph type="subTitle" idx="3"/>
          </p:nvPr>
        </p:nvSpPr>
        <p:spPr>
          <a:xfrm>
            <a:off x="1633728" y="403555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36" name="Google Shape;236;p21"/>
          <p:cNvSpPr txBox="1">
            <a:spLocks noGrp="1"/>
          </p:cNvSpPr>
          <p:nvPr>
            <p:ph type="subTitle" idx="4"/>
          </p:nvPr>
        </p:nvSpPr>
        <p:spPr>
          <a:xfrm>
            <a:off x="1633728" y="4754880"/>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69729244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80. Four dates horizontal timeline" preserve="1">
  <p:cSld name="80. Four dates horizontal timeline">
    <p:spTree>
      <p:nvGrpSpPr>
        <p:cNvPr id="1" name="Shape 4331"/>
        <p:cNvGrpSpPr/>
        <p:nvPr/>
      </p:nvGrpSpPr>
      <p:grpSpPr>
        <a:xfrm>
          <a:off x="0" y="0"/>
          <a:ext cx="0" cy="0"/>
          <a:chOff x="0" y="0"/>
          <a:chExt cx="0" cy="0"/>
        </a:xfrm>
      </p:grpSpPr>
      <p:grpSp>
        <p:nvGrpSpPr>
          <p:cNvPr id="4332" name="Google Shape;4332;p215"/>
          <p:cNvGrpSpPr/>
          <p:nvPr/>
        </p:nvGrpSpPr>
        <p:grpSpPr>
          <a:xfrm>
            <a:off x="4294704" y="3410569"/>
            <a:ext cx="160049" cy="1390020"/>
            <a:chOff x="8582641" y="8238480"/>
            <a:chExt cx="320100" cy="2780040"/>
          </a:xfrm>
        </p:grpSpPr>
        <p:cxnSp>
          <p:nvCxnSpPr>
            <p:cNvPr id="4333" name="Google Shape;4333;p215"/>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4334" name="Google Shape;4334;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335" name="Google Shape;4335;p215"/>
          <p:cNvGrpSpPr/>
          <p:nvPr/>
        </p:nvGrpSpPr>
        <p:grpSpPr>
          <a:xfrm>
            <a:off x="952531" y="857739"/>
            <a:ext cx="342900" cy="1908811"/>
            <a:chOff x="1880997" y="2193885"/>
            <a:chExt cx="685800" cy="3817620"/>
          </a:xfrm>
        </p:grpSpPr>
        <p:cxnSp>
          <p:nvCxnSpPr>
            <p:cNvPr id="4336" name="Google Shape;4336;p21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337" name="Google Shape;4337;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38" name="Google Shape;4338;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4339" name="Google Shape;4339;p215"/>
          <p:cNvCxnSpPr/>
          <p:nvPr/>
        </p:nvCxnSpPr>
        <p:spPr>
          <a:xfrm>
            <a:off x="952500" y="3172309"/>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4340" name="Google Shape;4340;p215"/>
          <p:cNvSpPr/>
          <p:nvPr/>
        </p:nvSpPr>
        <p:spPr>
          <a:xfrm>
            <a:off x="569561" y="2756751"/>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41" name="Google Shape;4341;p215"/>
          <p:cNvSpPr/>
          <p:nvPr/>
        </p:nvSpPr>
        <p:spPr>
          <a:xfrm>
            <a:off x="4011340" y="2756751"/>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42" name="Google Shape;4342;p215"/>
          <p:cNvGrpSpPr/>
          <p:nvPr/>
        </p:nvGrpSpPr>
        <p:grpSpPr>
          <a:xfrm rot="10800000">
            <a:off x="10920634" y="3305196"/>
            <a:ext cx="342900" cy="2010960"/>
            <a:chOff x="1880997" y="2193885"/>
            <a:chExt cx="685800" cy="4021920"/>
          </a:xfrm>
        </p:grpSpPr>
        <p:cxnSp>
          <p:nvCxnSpPr>
            <p:cNvPr id="4343" name="Google Shape;4343;p21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344" name="Google Shape;4344;p21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345" name="Google Shape;4345;p21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4346" name="Google Shape;4346;p215"/>
          <p:cNvGrpSpPr/>
          <p:nvPr/>
        </p:nvGrpSpPr>
        <p:grpSpPr>
          <a:xfrm rot="10800000" flipH="1">
            <a:off x="7730461" y="1587992"/>
            <a:ext cx="160049" cy="1202669"/>
            <a:chOff x="8582641" y="8613180"/>
            <a:chExt cx="320100" cy="2405340"/>
          </a:xfrm>
        </p:grpSpPr>
        <p:cxnSp>
          <p:nvCxnSpPr>
            <p:cNvPr id="4347" name="Google Shape;4347;p21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348" name="Google Shape;4348;p21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349" name="Google Shape;4349;p215"/>
          <p:cNvSpPr/>
          <p:nvPr/>
        </p:nvSpPr>
        <p:spPr>
          <a:xfrm>
            <a:off x="7453112" y="2756751"/>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350" name="Google Shape;4350;p215"/>
          <p:cNvSpPr/>
          <p:nvPr/>
        </p:nvSpPr>
        <p:spPr>
          <a:xfrm>
            <a:off x="10920675" y="2756751"/>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351" name="Google Shape;4351;p215"/>
          <p:cNvGrpSpPr/>
          <p:nvPr/>
        </p:nvGrpSpPr>
        <p:grpSpPr>
          <a:xfrm>
            <a:off x="12253600" y="1"/>
            <a:ext cx="3438989" cy="3424452"/>
            <a:chOff x="22170399" y="777240"/>
            <a:chExt cx="6877978" cy="6848903"/>
          </a:xfrm>
        </p:grpSpPr>
        <p:grpSp>
          <p:nvGrpSpPr>
            <p:cNvPr id="4352" name="Google Shape;4352;p215"/>
            <p:cNvGrpSpPr/>
            <p:nvPr/>
          </p:nvGrpSpPr>
          <p:grpSpPr>
            <a:xfrm>
              <a:off x="22170399" y="777240"/>
              <a:ext cx="6877978" cy="6848903"/>
              <a:chOff x="22155159" y="0"/>
              <a:chExt cx="6877978" cy="6848903"/>
            </a:xfrm>
          </p:grpSpPr>
          <p:sp>
            <p:nvSpPr>
              <p:cNvPr id="4353" name="Google Shape;4353;p21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354" name="Google Shape;4354;p21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355" name="Google Shape;4355;p21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356" name="Google Shape;4356;p21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357" name="Google Shape;4357;p21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358" name="Google Shape;4358;p21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359" name="Google Shape;4359;p21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360" name="Google Shape;4360;p21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361" name="Google Shape;4361;p21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362" name="Google Shape;4362;p21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363" name="Google Shape;4363;p21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364" name="Google Shape;4364;p21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365" name="Google Shape;4365;p21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366" name="Google Shape;4366;p21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367" name="Google Shape;4367;p215"/>
          <p:cNvSpPr txBox="1">
            <a:spLocks noGrp="1"/>
          </p:cNvSpPr>
          <p:nvPr>
            <p:ph type="subTitle" idx="1"/>
          </p:nvPr>
        </p:nvSpPr>
        <p:spPr>
          <a:xfrm>
            <a:off x="1382333" y="880600"/>
            <a:ext cx="367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368" name="Google Shape;4368;p215"/>
          <p:cNvSpPr txBox="1">
            <a:spLocks noGrp="1"/>
          </p:cNvSpPr>
          <p:nvPr>
            <p:ph type="subTitle" idx="2"/>
          </p:nvPr>
        </p:nvSpPr>
        <p:spPr>
          <a:xfrm>
            <a:off x="1382339" y="416367"/>
            <a:ext cx="367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369" name="Google Shape;4369;p215"/>
          <p:cNvSpPr txBox="1">
            <a:spLocks noGrp="1"/>
          </p:cNvSpPr>
          <p:nvPr>
            <p:ph type="subTitle" idx="3"/>
          </p:nvPr>
        </p:nvSpPr>
        <p:spPr>
          <a:xfrm>
            <a:off x="5972700" y="880600"/>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370" name="Google Shape;4370;p215"/>
          <p:cNvSpPr txBox="1">
            <a:spLocks noGrp="1"/>
          </p:cNvSpPr>
          <p:nvPr>
            <p:ph type="subTitle" idx="4"/>
          </p:nvPr>
        </p:nvSpPr>
        <p:spPr>
          <a:xfrm>
            <a:off x="5972705" y="416367"/>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371" name="Google Shape;4371;p215"/>
          <p:cNvSpPr txBox="1">
            <a:spLocks noGrp="1"/>
          </p:cNvSpPr>
          <p:nvPr>
            <p:ph type="subTitle" idx="5"/>
          </p:nvPr>
        </p:nvSpPr>
        <p:spPr>
          <a:xfrm>
            <a:off x="2536933" y="5093167"/>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372" name="Google Shape;4372;p215"/>
          <p:cNvSpPr txBox="1">
            <a:spLocks noGrp="1"/>
          </p:cNvSpPr>
          <p:nvPr>
            <p:ph type="subTitle" idx="6"/>
          </p:nvPr>
        </p:nvSpPr>
        <p:spPr>
          <a:xfrm>
            <a:off x="2536939" y="4628933"/>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373" name="Google Shape;4373;p215"/>
          <p:cNvSpPr txBox="1">
            <a:spLocks noGrp="1"/>
          </p:cNvSpPr>
          <p:nvPr>
            <p:ph type="subTitle" idx="7"/>
          </p:nvPr>
        </p:nvSpPr>
        <p:spPr>
          <a:xfrm>
            <a:off x="7075433" y="5093167"/>
            <a:ext cx="367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374" name="Google Shape;4374;p215"/>
          <p:cNvSpPr txBox="1">
            <a:spLocks noGrp="1"/>
          </p:cNvSpPr>
          <p:nvPr>
            <p:ph type="subTitle" idx="8"/>
          </p:nvPr>
        </p:nvSpPr>
        <p:spPr>
          <a:xfrm>
            <a:off x="7075439" y="4628933"/>
            <a:ext cx="367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8548004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82. Six dates horizontal timeline" preserve="1">
  <p:cSld name="82. Six dates horizontal timeline">
    <p:spTree>
      <p:nvGrpSpPr>
        <p:cNvPr id="1" name="Shape 4425"/>
        <p:cNvGrpSpPr/>
        <p:nvPr/>
      </p:nvGrpSpPr>
      <p:grpSpPr>
        <a:xfrm>
          <a:off x="0" y="0"/>
          <a:ext cx="0" cy="0"/>
          <a:chOff x="0" y="0"/>
          <a:chExt cx="0" cy="0"/>
        </a:xfrm>
      </p:grpSpPr>
      <p:grpSp>
        <p:nvGrpSpPr>
          <p:cNvPr id="4426" name="Google Shape;4426;p217"/>
          <p:cNvGrpSpPr/>
          <p:nvPr/>
        </p:nvGrpSpPr>
        <p:grpSpPr>
          <a:xfrm>
            <a:off x="2923103" y="3446304"/>
            <a:ext cx="160051" cy="1202669"/>
            <a:chOff x="8582641" y="8613180"/>
            <a:chExt cx="320100" cy="2405340"/>
          </a:xfrm>
        </p:grpSpPr>
        <p:cxnSp>
          <p:nvCxnSpPr>
            <p:cNvPr id="4427" name="Google Shape;4427;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28" name="Google Shape;4428;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429" name="Google Shape;4429;p217"/>
          <p:cNvCxnSpPr/>
          <p:nvPr/>
        </p:nvCxnSpPr>
        <p:spPr>
          <a:xfrm>
            <a:off x="952500" y="3429187"/>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4430" name="Google Shape;4430;p217"/>
          <p:cNvSpPr/>
          <p:nvPr/>
        </p:nvSpPr>
        <p:spPr>
          <a:xfrm>
            <a:off x="2609849" y="3029137"/>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1" name="Google Shape;4431;p217"/>
          <p:cNvGrpSpPr/>
          <p:nvPr/>
        </p:nvGrpSpPr>
        <p:grpSpPr>
          <a:xfrm rot="10800000" flipH="1">
            <a:off x="9102060" y="2249179"/>
            <a:ext cx="160051" cy="1202669"/>
            <a:chOff x="8582641" y="8613180"/>
            <a:chExt cx="320100" cy="2405340"/>
          </a:xfrm>
        </p:grpSpPr>
        <p:cxnSp>
          <p:nvCxnSpPr>
            <p:cNvPr id="4432" name="Google Shape;4432;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3" name="Google Shape;4433;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34" name="Google Shape;4434;p217"/>
          <p:cNvSpPr/>
          <p:nvPr/>
        </p:nvSpPr>
        <p:spPr>
          <a:xfrm>
            <a:off x="8782049" y="3029137"/>
            <a:ext cx="800000" cy="8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5" name="Google Shape;4435;p217"/>
          <p:cNvGrpSpPr/>
          <p:nvPr/>
        </p:nvGrpSpPr>
        <p:grpSpPr>
          <a:xfrm>
            <a:off x="7046585" y="3420091"/>
            <a:ext cx="160051" cy="1202669"/>
            <a:chOff x="8582641" y="8613180"/>
            <a:chExt cx="320100" cy="2405340"/>
          </a:xfrm>
        </p:grpSpPr>
        <p:cxnSp>
          <p:nvCxnSpPr>
            <p:cNvPr id="4436" name="Google Shape;4436;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37" name="Google Shape;4437;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38" name="Google Shape;4438;p217"/>
          <p:cNvSpPr/>
          <p:nvPr/>
        </p:nvSpPr>
        <p:spPr>
          <a:xfrm>
            <a:off x="6724649" y="3029137"/>
            <a:ext cx="800000" cy="8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39" name="Google Shape;4439;p217"/>
          <p:cNvGrpSpPr/>
          <p:nvPr/>
        </p:nvGrpSpPr>
        <p:grpSpPr>
          <a:xfrm rot="10800000" flipH="1">
            <a:off x="4982836" y="2222964"/>
            <a:ext cx="160049" cy="1202669"/>
            <a:chOff x="8582641" y="8613180"/>
            <a:chExt cx="320100" cy="2405340"/>
          </a:xfrm>
        </p:grpSpPr>
        <p:cxnSp>
          <p:nvCxnSpPr>
            <p:cNvPr id="4440" name="Google Shape;4440;p217"/>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4441" name="Google Shape;4441;p21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42" name="Google Shape;4442;p217"/>
          <p:cNvSpPr/>
          <p:nvPr/>
        </p:nvSpPr>
        <p:spPr>
          <a:xfrm>
            <a:off x="4667249" y="3029137"/>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43" name="Google Shape;4443;p217"/>
          <p:cNvGrpSpPr/>
          <p:nvPr/>
        </p:nvGrpSpPr>
        <p:grpSpPr>
          <a:xfrm>
            <a:off x="952531" y="1112524"/>
            <a:ext cx="342900" cy="1908811"/>
            <a:chOff x="1880997" y="2193885"/>
            <a:chExt cx="685800" cy="3817620"/>
          </a:xfrm>
        </p:grpSpPr>
        <p:cxnSp>
          <p:nvCxnSpPr>
            <p:cNvPr id="4444" name="Google Shape;4444;p217"/>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4445" name="Google Shape;4445;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446" name="Google Shape;4446;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47" name="Google Shape;4447;p217"/>
          <p:cNvSpPr/>
          <p:nvPr/>
        </p:nvSpPr>
        <p:spPr>
          <a:xfrm>
            <a:off x="569595" y="3029137"/>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48" name="Google Shape;4448;p217"/>
          <p:cNvGrpSpPr/>
          <p:nvPr/>
        </p:nvGrpSpPr>
        <p:grpSpPr>
          <a:xfrm rot="10800000">
            <a:off x="10920634" y="3750481"/>
            <a:ext cx="342900" cy="2010960"/>
            <a:chOff x="1880997" y="2193885"/>
            <a:chExt cx="685800" cy="4021920"/>
          </a:xfrm>
        </p:grpSpPr>
        <p:cxnSp>
          <p:nvCxnSpPr>
            <p:cNvPr id="4449" name="Google Shape;4449;p217"/>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4450" name="Google Shape;4450;p217"/>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4451" name="Google Shape;4451;p217"/>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4452" name="Google Shape;4452;p217"/>
          <p:cNvSpPr/>
          <p:nvPr/>
        </p:nvSpPr>
        <p:spPr>
          <a:xfrm>
            <a:off x="10856595" y="3029137"/>
            <a:ext cx="800000" cy="8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53" name="Google Shape;4453;p217"/>
          <p:cNvGrpSpPr/>
          <p:nvPr/>
        </p:nvGrpSpPr>
        <p:grpSpPr>
          <a:xfrm>
            <a:off x="12253600" y="1"/>
            <a:ext cx="3438989" cy="3424452"/>
            <a:chOff x="22170399" y="777240"/>
            <a:chExt cx="6877978" cy="6848903"/>
          </a:xfrm>
        </p:grpSpPr>
        <p:grpSp>
          <p:nvGrpSpPr>
            <p:cNvPr id="4454" name="Google Shape;4454;p217"/>
            <p:cNvGrpSpPr/>
            <p:nvPr/>
          </p:nvGrpSpPr>
          <p:grpSpPr>
            <a:xfrm>
              <a:off x="22170399" y="777240"/>
              <a:ext cx="6877978" cy="6848903"/>
              <a:chOff x="22155159" y="0"/>
              <a:chExt cx="6877978" cy="6848903"/>
            </a:xfrm>
          </p:grpSpPr>
          <p:sp>
            <p:nvSpPr>
              <p:cNvPr id="4455" name="Google Shape;4455;p21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456" name="Google Shape;4456;p21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457" name="Google Shape;4457;p21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458" name="Google Shape;4458;p21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459" name="Google Shape;4459;p21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460" name="Google Shape;4460;p21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461" name="Google Shape;4461;p21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462" name="Google Shape;4462;p21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463" name="Google Shape;4463;p21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464" name="Google Shape;4464;p21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465" name="Google Shape;4465;p21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466" name="Google Shape;4466;p21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467" name="Google Shape;4467;p21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468" name="Google Shape;4468;p21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469" name="Google Shape;4469;p217"/>
          <p:cNvSpPr txBox="1">
            <a:spLocks noGrp="1"/>
          </p:cNvSpPr>
          <p:nvPr>
            <p:ph type="subTitle" idx="1"/>
          </p:nvPr>
        </p:nvSpPr>
        <p:spPr>
          <a:xfrm>
            <a:off x="1382333" y="880601"/>
            <a:ext cx="243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470" name="Google Shape;4470;p217"/>
          <p:cNvSpPr txBox="1">
            <a:spLocks noGrp="1"/>
          </p:cNvSpPr>
          <p:nvPr>
            <p:ph type="subTitle" idx="2"/>
          </p:nvPr>
        </p:nvSpPr>
        <p:spPr>
          <a:xfrm>
            <a:off x="1382337" y="481633"/>
            <a:ext cx="243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1" name="Google Shape;4471;p217"/>
          <p:cNvSpPr txBox="1">
            <a:spLocks noGrp="1"/>
          </p:cNvSpPr>
          <p:nvPr>
            <p:ph type="subTitle" idx="3"/>
          </p:nvPr>
        </p:nvSpPr>
        <p:spPr>
          <a:xfrm>
            <a:off x="3845084"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472" name="Google Shape;4472;p217"/>
          <p:cNvSpPr txBox="1">
            <a:spLocks noGrp="1"/>
          </p:cNvSpPr>
          <p:nvPr>
            <p:ph type="subTitle" idx="4"/>
          </p:nvPr>
        </p:nvSpPr>
        <p:spPr>
          <a:xfrm>
            <a:off x="3845087"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3" name="Google Shape;4473;p217"/>
          <p:cNvSpPr txBox="1">
            <a:spLocks noGrp="1"/>
          </p:cNvSpPr>
          <p:nvPr>
            <p:ph type="subTitle" idx="5"/>
          </p:nvPr>
        </p:nvSpPr>
        <p:spPr>
          <a:xfrm>
            <a:off x="7964217"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474" name="Google Shape;4474;p217"/>
          <p:cNvSpPr txBox="1">
            <a:spLocks noGrp="1"/>
          </p:cNvSpPr>
          <p:nvPr>
            <p:ph type="subTitle" idx="6"/>
          </p:nvPr>
        </p:nvSpPr>
        <p:spPr>
          <a:xfrm>
            <a:off x="7964220"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5" name="Google Shape;4475;p217"/>
          <p:cNvSpPr txBox="1">
            <a:spLocks noGrp="1"/>
          </p:cNvSpPr>
          <p:nvPr>
            <p:ph type="subTitle" idx="7"/>
          </p:nvPr>
        </p:nvSpPr>
        <p:spPr>
          <a:xfrm>
            <a:off x="1785500"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476" name="Google Shape;4476;p217"/>
          <p:cNvSpPr txBox="1">
            <a:spLocks noGrp="1"/>
          </p:cNvSpPr>
          <p:nvPr>
            <p:ph type="subTitle" idx="8"/>
          </p:nvPr>
        </p:nvSpPr>
        <p:spPr>
          <a:xfrm>
            <a:off x="1785504"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7" name="Google Shape;4477;p217"/>
          <p:cNvSpPr txBox="1">
            <a:spLocks noGrp="1"/>
          </p:cNvSpPr>
          <p:nvPr>
            <p:ph type="subTitle" idx="9"/>
          </p:nvPr>
        </p:nvSpPr>
        <p:spPr>
          <a:xfrm>
            <a:off x="5904633"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4478" name="Google Shape;4478;p217"/>
          <p:cNvSpPr txBox="1">
            <a:spLocks noGrp="1"/>
          </p:cNvSpPr>
          <p:nvPr>
            <p:ph type="subTitle" idx="13"/>
          </p:nvPr>
        </p:nvSpPr>
        <p:spPr>
          <a:xfrm>
            <a:off x="5904637"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9" name="Google Shape;4479;p217"/>
          <p:cNvSpPr txBox="1">
            <a:spLocks noGrp="1"/>
          </p:cNvSpPr>
          <p:nvPr>
            <p:ph type="subTitle" idx="14"/>
          </p:nvPr>
        </p:nvSpPr>
        <p:spPr>
          <a:xfrm>
            <a:off x="8412651" y="5149535"/>
            <a:ext cx="243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480" name="Google Shape;4480;p217"/>
          <p:cNvSpPr txBox="1">
            <a:spLocks noGrp="1"/>
          </p:cNvSpPr>
          <p:nvPr>
            <p:ph type="subTitle" idx="15"/>
          </p:nvPr>
        </p:nvSpPr>
        <p:spPr>
          <a:xfrm>
            <a:off x="8412653" y="4750567"/>
            <a:ext cx="243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7076666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83. Three dates vertical timeline" preserve="1">
  <p:cSld name="83. Three dates vertical timeline">
    <p:spTree>
      <p:nvGrpSpPr>
        <p:cNvPr id="1" name="Shape 4481"/>
        <p:cNvGrpSpPr/>
        <p:nvPr/>
      </p:nvGrpSpPr>
      <p:grpSpPr>
        <a:xfrm>
          <a:off x="0" y="0"/>
          <a:ext cx="0" cy="0"/>
          <a:chOff x="0" y="0"/>
          <a:chExt cx="0" cy="0"/>
        </a:xfrm>
      </p:grpSpPr>
      <p:grpSp>
        <p:nvGrpSpPr>
          <p:cNvPr id="4482" name="Google Shape;4482;p218"/>
          <p:cNvGrpSpPr/>
          <p:nvPr/>
        </p:nvGrpSpPr>
        <p:grpSpPr>
          <a:xfrm rot="-5400000">
            <a:off x="7021377" y="3898216"/>
            <a:ext cx="160051" cy="1993169"/>
            <a:chOff x="8582641" y="7032180"/>
            <a:chExt cx="320100" cy="3986340"/>
          </a:xfrm>
        </p:grpSpPr>
        <p:cxnSp>
          <p:nvCxnSpPr>
            <p:cNvPr id="4483" name="Google Shape;4483;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4" name="Google Shape;4484;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485" name="Google Shape;4485;p218"/>
          <p:cNvGrpSpPr/>
          <p:nvPr/>
        </p:nvGrpSpPr>
        <p:grpSpPr>
          <a:xfrm rot="5400000" flipH="1">
            <a:off x="5014384" y="1996822"/>
            <a:ext cx="160049" cy="1993169"/>
            <a:chOff x="8582641" y="7032180"/>
            <a:chExt cx="320100" cy="3986340"/>
          </a:xfrm>
        </p:grpSpPr>
        <p:cxnSp>
          <p:nvCxnSpPr>
            <p:cNvPr id="4486" name="Google Shape;4486;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87" name="Google Shape;4487;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488" name="Google Shape;4488;p218"/>
          <p:cNvCxnSpPr>
            <a:endCxn id="4489" idx="4"/>
          </p:cNvCxnSpPr>
          <p:nvPr/>
        </p:nvCxnSpPr>
        <p:spPr>
          <a:xfrm>
            <a:off x="6105541" y="29"/>
            <a:ext cx="0" cy="5224400"/>
          </a:xfrm>
          <a:prstGeom prst="straightConnector1">
            <a:avLst/>
          </a:prstGeom>
          <a:noFill/>
          <a:ln w="19050" cap="flat" cmpd="sng">
            <a:solidFill>
              <a:schemeClr val="dk2"/>
            </a:solidFill>
            <a:prstDash val="solid"/>
            <a:miter lim="400000"/>
            <a:headEnd type="none" w="sm" len="sm"/>
            <a:tailEnd type="none" w="sm" len="sm"/>
          </a:ln>
        </p:spPr>
      </p:cxnSp>
      <p:grpSp>
        <p:nvGrpSpPr>
          <p:cNvPr id="4490" name="Google Shape;4490;p218"/>
          <p:cNvGrpSpPr/>
          <p:nvPr/>
        </p:nvGrpSpPr>
        <p:grpSpPr>
          <a:xfrm rot="-5400000">
            <a:off x="7017569" y="95156"/>
            <a:ext cx="160049" cy="1993169"/>
            <a:chOff x="8582641" y="7032180"/>
            <a:chExt cx="320100" cy="3986340"/>
          </a:xfrm>
        </p:grpSpPr>
        <p:cxnSp>
          <p:nvCxnSpPr>
            <p:cNvPr id="4491" name="Google Shape;4491;p21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492" name="Google Shape;4492;p21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493" name="Google Shape;4493;p218"/>
          <p:cNvSpPr/>
          <p:nvPr/>
        </p:nvSpPr>
        <p:spPr>
          <a:xfrm>
            <a:off x="5739741" y="2591436"/>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489" name="Google Shape;4489;p218"/>
          <p:cNvSpPr/>
          <p:nvPr/>
        </p:nvSpPr>
        <p:spPr>
          <a:xfrm>
            <a:off x="5739741" y="449282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494" name="Google Shape;4494;p218"/>
          <p:cNvSpPr/>
          <p:nvPr/>
        </p:nvSpPr>
        <p:spPr>
          <a:xfrm>
            <a:off x="5739741" y="69003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495" name="Google Shape;4495;p218"/>
          <p:cNvGrpSpPr/>
          <p:nvPr/>
        </p:nvGrpSpPr>
        <p:grpSpPr>
          <a:xfrm>
            <a:off x="12253600" y="1"/>
            <a:ext cx="3438989" cy="3424452"/>
            <a:chOff x="22170399" y="777240"/>
            <a:chExt cx="6877978" cy="6848903"/>
          </a:xfrm>
        </p:grpSpPr>
        <p:grpSp>
          <p:nvGrpSpPr>
            <p:cNvPr id="4496" name="Google Shape;4496;p218"/>
            <p:cNvGrpSpPr/>
            <p:nvPr/>
          </p:nvGrpSpPr>
          <p:grpSpPr>
            <a:xfrm>
              <a:off x="22170399" y="777240"/>
              <a:ext cx="6877978" cy="6848903"/>
              <a:chOff x="22155159" y="0"/>
              <a:chExt cx="6877978" cy="6848903"/>
            </a:xfrm>
          </p:grpSpPr>
          <p:sp>
            <p:nvSpPr>
              <p:cNvPr id="4497" name="Google Shape;4497;p21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498" name="Google Shape;4498;p21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499" name="Google Shape;4499;p21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00" name="Google Shape;4500;p21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01" name="Google Shape;4501;p21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02" name="Google Shape;4502;p21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03" name="Google Shape;4503;p21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04" name="Google Shape;4504;p21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05" name="Google Shape;4505;p21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06" name="Google Shape;4506;p21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507" name="Google Shape;4507;p21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508" name="Google Shape;4508;p21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509" name="Google Shape;4509;p21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510" name="Google Shape;4510;p21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511" name="Google Shape;4511;p218"/>
          <p:cNvSpPr txBox="1">
            <a:spLocks noGrp="1"/>
          </p:cNvSpPr>
          <p:nvPr>
            <p:ph type="subTitle" idx="1"/>
          </p:nvPr>
        </p:nvSpPr>
        <p:spPr>
          <a:xfrm>
            <a:off x="8185467" y="8198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512" name="Google Shape;4512;p218"/>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13" name="Google Shape;4513;p218"/>
          <p:cNvSpPr txBox="1">
            <a:spLocks noGrp="1"/>
          </p:cNvSpPr>
          <p:nvPr>
            <p:ph type="subTitle" idx="3"/>
          </p:nvPr>
        </p:nvSpPr>
        <p:spPr>
          <a:xfrm>
            <a:off x="8185467" y="15505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514" name="Google Shape;4514;p218"/>
          <p:cNvSpPr txBox="1">
            <a:spLocks noGrp="1"/>
          </p:cNvSpPr>
          <p:nvPr>
            <p:ph type="subTitle" idx="4"/>
          </p:nvPr>
        </p:nvSpPr>
        <p:spPr>
          <a:xfrm>
            <a:off x="8185467" y="46314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515" name="Google Shape;4515;p218"/>
          <p:cNvSpPr txBox="1">
            <a:spLocks noGrp="1"/>
          </p:cNvSpPr>
          <p:nvPr>
            <p:ph type="subTitle" idx="5"/>
          </p:nvPr>
        </p:nvSpPr>
        <p:spPr>
          <a:xfrm>
            <a:off x="8185467" y="42324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16" name="Google Shape;4516;p218"/>
          <p:cNvSpPr txBox="1">
            <a:spLocks noGrp="1"/>
          </p:cNvSpPr>
          <p:nvPr>
            <p:ph type="subTitle" idx="6"/>
          </p:nvPr>
        </p:nvSpPr>
        <p:spPr>
          <a:xfrm>
            <a:off x="8185467" y="53620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517" name="Google Shape;4517;p218"/>
          <p:cNvSpPr txBox="1">
            <a:spLocks noGrp="1"/>
          </p:cNvSpPr>
          <p:nvPr>
            <p:ph type="subTitle" idx="7"/>
          </p:nvPr>
        </p:nvSpPr>
        <p:spPr>
          <a:xfrm>
            <a:off x="534100" y="26191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518" name="Google Shape;4518;p218"/>
          <p:cNvSpPr txBox="1">
            <a:spLocks noGrp="1"/>
          </p:cNvSpPr>
          <p:nvPr>
            <p:ph type="subTitle" idx="8"/>
          </p:nvPr>
        </p:nvSpPr>
        <p:spPr>
          <a:xfrm>
            <a:off x="534100" y="22201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19" name="Google Shape;4519;p218"/>
          <p:cNvSpPr txBox="1">
            <a:spLocks noGrp="1"/>
          </p:cNvSpPr>
          <p:nvPr>
            <p:ph type="subTitle" idx="9"/>
          </p:nvPr>
        </p:nvSpPr>
        <p:spPr>
          <a:xfrm>
            <a:off x="534100" y="33497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420539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84. Four dates vertical timeline" preserve="1">
  <p:cSld name="84. Four dates vertical timeline">
    <p:spTree>
      <p:nvGrpSpPr>
        <p:cNvPr id="1" name="Shape 4520"/>
        <p:cNvGrpSpPr/>
        <p:nvPr/>
      </p:nvGrpSpPr>
      <p:grpSpPr>
        <a:xfrm>
          <a:off x="0" y="0"/>
          <a:ext cx="0" cy="0"/>
          <a:chOff x="0" y="0"/>
          <a:chExt cx="0" cy="0"/>
        </a:xfrm>
      </p:grpSpPr>
      <p:grpSp>
        <p:nvGrpSpPr>
          <p:cNvPr id="4521" name="Google Shape;4521;p219"/>
          <p:cNvGrpSpPr/>
          <p:nvPr/>
        </p:nvGrpSpPr>
        <p:grpSpPr>
          <a:xfrm rot="5400000" flipH="1">
            <a:off x="5003460" y="4277178"/>
            <a:ext cx="160051" cy="1993169"/>
            <a:chOff x="8582641" y="7032180"/>
            <a:chExt cx="320100" cy="3986340"/>
          </a:xfrm>
        </p:grpSpPr>
        <p:cxnSp>
          <p:nvCxnSpPr>
            <p:cNvPr id="4522" name="Google Shape;4522;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3" name="Google Shape;4523;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24" name="Google Shape;4524;p219"/>
          <p:cNvGrpSpPr/>
          <p:nvPr/>
        </p:nvGrpSpPr>
        <p:grpSpPr>
          <a:xfrm rot="5400000" flipH="1">
            <a:off x="5014384" y="1220650"/>
            <a:ext cx="160049" cy="1993169"/>
            <a:chOff x="8582641" y="7032180"/>
            <a:chExt cx="320100" cy="3986340"/>
          </a:xfrm>
        </p:grpSpPr>
        <p:cxnSp>
          <p:nvCxnSpPr>
            <p:cNvPr id="4525" name="Google Shape;4525;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6" name="Google Shape;4526;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27" name="Google Shape;4527;p219"/>
          <p:cNvGrpSpPr/>
          <p:nvPr/>
        </p:nvGrpSpPr>
        <p:grpSpPr>
          <a:xfrm rot="-5400000">
            <a:off x="7017569" y="-307614"/>
            <a:ext cx="160049" cy="1993169"/>
            <a:chOff x="8582641" y="7032180"/>
            <a:chExt cx="320100" cy="3986340"/>
          </a:xfrm>
        </p:grpSpPr>
        <p:cxnSp>
          <p:nvCxnSpPr>
            <p:cNvPr id="4528" name="Google Shape;4528;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29" name="Google Shape;4529;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30" name="Google Shape;4530;p219"/>
          <p:cNvGrpSpPr/>
          <p:nvPr/>
        </p:nvGrpSpPr>
        <p:grpSpPr>
          <a:xfrm rot="-5400000">
            <a:off x="7017569" y="2748914"/>
            <a:ext cx="160049" cy="1993169"/>
            <a:chOff x="8582641" y="7032180"/>
            <a:chExt cx="320100" cy="3986340"/>
          </a:xfrm>
        </p:grpSpPr>
        <p:cxnSp>
          <p:nvCxnSpPr>
            <p:cNvPr id="4531" name="Google Shape;4531;p219"/>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32" name="Google Shape;4532;p21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533" name="Google Shape;4533;p219"/>
          <p:cNvCxnSpPr/>
          <p:nvPr/>
        </p:nvCxnSpPr>
        <p:spPr>
          <a:xfrm>
            <a:off x="6098857" y="0"/>
            <a:ext cx="0" cy="5273600"/>
          </a:xfrm>
          <a:prstGeom prst="straightConnector1">
            <a:avLst/>
          </a:prstGeom>
          <a:noFill/>
          <a:ln w="19050" cap="flat" cmpd="sng">
            <a:solidFill>
              <a:schemeClr val="dk2"/>
            </a:solidFill>
            <a:prstDash val="solid"/>
            <a:miter lim="400000"/>
            <a:headEnd type="none" w="sm" len="sm"/>
            <a:tailEnd type="none" w="sm" len="sm"/>
          </a:ln>
        </p:spPr>
      </p:cxnSp>
      <p:sp>
        <p:nvSpPr>
          <p:cNvPr id="4534" name="Google Shape;4534;p219"/>
          <p:cNvSpPr/>
          <p:nvPr/>
        </p:nvSpPr>
        <p:spPr>
          <a:xfrm>
            <a:off x="5698808" y="4871792"/>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5" name="Google Shape;4535;p219"/>
          <p:cNvSpPr/>
          <p:nvPr/>
        </p:nvSpPr>
        <p:spPr>
          <a:xfrm>
            <a:off x="5698808" y="287000"/>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6" name="Google Shape;4536;p219"/>
          <p:cNvSpPr/>
          <p:nvPr/>
        </p:nvSpPr>
        <p:spPr>
          <a:xfrm>
            <a:off x="5698808" y="1815264"/>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37" name="Google Shape;4537;p219"/>
          <p:cNvSpPr/>
          <p:nvPr/>
        </p:nvSpPr>
        <p:spPr>
          <a:xfrm>
            <a:off x="5698808" y="3343528"/>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538" name="Google Shape;4538;p219"/>
          <p:cNvGrpSpPr/>
          <p:nvPr/>
        </p:nvGrpSpPr>
        <p:grpSpPr>
          <a:xfrm>
            <a:off x="12253600" y="1"/>
            <a:ext cx="3438989" cy="3424452"/>
            <a:chOff x="22170399" y="777240"/>
            <a:chExt cx="6877978" cy="6848903"/>
          </a:xfrm>
        </p:grpSpPr>
        <p:grpSp>
          <p:nvGrpSpPr>
            <p:cNvPr id="4539" name="Google Shape;4539;p219"/>
            <p:cNvGrpSpPr/>
            <p:nvPr/>
          </p:nvGrpSpPr>
          <p:grpSpPr>
            <a:xfrm>
              <a:off x="22170399" y="777240"/>
              <a:ext cx="6877978" cy="6848903"/>
              <a:chOff x="22155159" y="0"/>
              <a:chExt cx="6877978" cy="6848903"/>
            </a:xfrm>
          </p:grpSpPr>
          <p:sp>
            <p:nvSpPr>
              <p:cNvPr id="4540" name="Google Shape;4540;p21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541" name="Google Shape;4541;p21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542" name="Google Shape;4542;p21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43" name="Google Shape;4543;p21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44" name="Google Shape;4544;p21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45" name="Google Shape;4545;p21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46" name="Google Shape;4546;p21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47" name="Google Shape;4547;p21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48" name="Google Shape;4548;p21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49" name="Google Shape;4549;p21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550" name="Google Shape;4550;p21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551" name="Google Shape;4551;p21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552" name="Google Shape;4552;p21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553" name="Google Shape;4553;p21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554" name="Google Shape;4554;p219"/>
          <p:cNvSpPr txBox="1">
            <a:spLocks noGrp="1"/>
          </p:cNvSpPr>
          <p:nvPr>
            <p:ph type="subTitle" idx="1"/>
          </p:nvPr>
        </p:nvSpPr>
        <p:spPr>
          <a:xfrm>
            <a:off x="8185467" y="41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555" name="Google Shape;4555;p219"/>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56" name="Google Shape;4556;p219"/>
          <p:cNvSpPr txBox="1">
            <a:spLocks noGrp="1"/>
          </p:cNvSpPr>
          <p:nvPr>
            <p:ph type="subTitle" idx="3"/>
          </p:nvPr>
        </p:nvSpPr>
        <p:spPr>
          <a:xfrm>
            <a:off x="8185467" y="114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557" name="Google Shape;4557;p219"/>
          <p:cNvSpPr txBox="1">
            <a:spLocks noGrp="1"/>
          </p:cNvSpPr>
          <p:nvPr>
            <p:ph type="subTitle" idx="4"/>
          </p:nvPr>
        </p:nvSpPr>
        <p:spPr>
          <a:xfrm>
            <a:off x="8185467" y="34630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558" name="Google Shape;4558;p219"/>
          <p:cNvSpPr txBox="1">
            <a:spLocks noGrp="1"/>
          </p:cNvSpPr>
          <p:nvPr>
            <p:ph type="subTitle" idx="5"/>
          </p:nvPr>
        </p:nvSpPr>
        <p:spPr>
          <a:xfrm>
            <a:off x="8185467" y="30640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59" name="Google Shape;4559;p219"/>
          <p:cNvSpPr txBox="1">
            <a:spLocks noGrp="1"/>
          </p:cNvSpPr>
          <p:nvPr>
            <p:ph type="subTitle" idx="6"/>
          </p:nvPr>
        </p:nvSpPr>
        <p:spPr>
          <a:xfrm>
            <a:off x="8185467" y="41936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560" name="Google Shape;4560;p219"/>
          <p:cNvSpPr txBox="1">
            <a:spLocks noGrp="1"/>
          </p:cNvSpPr>
          <p:nvPr>
            <p:ph type="subTitle" idx="7"/>
          </p:nvPr>
        </p:nvSpPr>
        <p:spPr>
          <a:xfrm>
            <a:off x="540067" y="18541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561" name="Google Shape;4561;p219"/>
          <p:cNvSpPr txBox="1">
            <a:spLocks noGrp="1"/>
          </p:cNvSpPr>
          <p:nvPr>
            <p:ph type="subTitle" idx="8"/>
          </p:nvPr>
        </p:nvSpPr>
        <p:spPr>
          <a:xfrm>
            <a:off x="540067" y="14551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62" name="Google Shape;4562;p219"/>
          <p:cNvSpPr txBox="1">
            <a:spLocks noGrp="1"/>
          </p:cNvSpPr>
          <p:nvPr>
            <p:ph type="subTitle" idx="9"/>
          </p:nvPr>
        </p:nvSpPr>
        <p:spPr>
          <a:xfrm>
            <a:off x="540067" y="25848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563" name="Google Shape;4563;p219"/>
          <p:cNvSpPr txBox="1">
            <a:spLocks noGrp="1"/>
          </p:cNvSpPr>
          <p:nvPr>
            <p:ph type="subTitle" idx="13"/>
          </p:nvPr>
        </p:nvSpPr>
        <p:spPr>
          <a:xfrm>
            <a:off x="540067" y="4908756"/>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564" name="Google Shape;4564;p219"/>
          <p:cNvSpPr txBox="1">
            <a:spLocks noGrp="1"/>
          </p:cNvSpPr>
          <p:nvPr>
            <p:ph type="subTitle" idx="14"/>
          </p:nvPr>
        </p:nvSpPr>
        <p:spPr>
          <a:xfrm>
            <a:off x="540067" y="450976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565" name="Google Shape;4565;p219"/>
          <p:cNvSpPr txBox="1">
            <a:spLocks noGrp="1"/>
          </p:cNvSpPr>
          <p:nvPr>
            <p:ph type="subTitle" idx="15"/>
          </p:nvPr>
        </p:nvSpPr>
        <p:spPr>
          <a:xfrm>
            <a:off x="540067" y="5639400"/>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407234427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85. Five dates vertical timeline" preserve="1">
  <p:cSld name="85. Five dates vertical timeline">
    <p:spTree>
      <p:nvGrpSpPr>
        <p:cNvPr id="1" name="Shape 4566"/>
        <p:cNvGrpSpPr/>
        <p:nvPr/>
      </p:nvGrpSpPr>
      <p:grpSpPr>
        <a:xfrm>
          <a:off x="0" y="0"/>
          <a:ext cx="0" cy="0"/>
          <a:chOff x="0" y="0"/>
          <a:chExt cx="0" cy="0"/>
        </a:xfrm>
      </p:grpSpPr>
      <p:grpSp>
        <p:nvGrpSpPr>
          <p:cNvPr id="4567" name="Google Shape;4567;p220"/>
          <p:cNvGrpSpPr/>
          <p:nvPr/>
        </p:nvGrpSpPr>
        <p:grpSpPr>
          <a:xfrm rot="-5400000">
            <a:off x="7017569" y="969042"/>
            <a:ext cx="160049" cy="1993169"/>
            <a:chOff x="8582641" y="7032180"/>
            <a:chExt cx="320100" cy="3986340"/>
          </a:xfrm>
        </p:grpSpPr>
        <p:cxnSp>
          <p:nvCxnSpPr>
            <p:cNvPr id="4568" name="Google Shape;4568;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69" name="Google Shape;4569;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0" name="Google Shape;4570;p220"/>
          <p:cNvGrpSpPr/>
          <p:nvPr/>
        </p:nvGrpSpPr>
        <p:grpSpPr>
          <a:xfrm rot="-5400000">
            <a:off x="7017569" y="3272604"/>
            <a:ext cx="160049" cy="1993169"/>
            <a:chOff x="8582641" y="7032180"/>
            <a:chExt cx="320100" cy="3986340"/>
          </a:xfrm>
        </p:grpSpPr>
        <p:cxnSp>
          <p:nvCxnSpPr>
            <p:cNvPr id="4571" name="Google Shape;4571;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2" name="Google Shape;4572;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3" name="Google Shape;4573;p220"/>
          <p:cNvGrpSpPr/>
          <p:nvPr/>
        </p:nvGrpSpPr>
        <p:grpSpPr>
          <a:xfrm rot="5400000" flipH="1">
            <a:off x="5014384" y="2115506"/>
            <a:ext cx="160049" cy="1993169"/>
            <a:chOff x="8582641" y="7032180"/>
            <a:chExt cx="320100" cy="3986340"/>
          </a:xfrm>
        </p:grpSpPr>
        <p:cxnSp>
          <p:nvCxnSpPr>
            <p:cNvPr id="4574" name="Google Shape;4574;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5" name="Google Shape;4575;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6" name="Google Shape;4576;p220"/>
          <p:cNvGrpSpPr/>
          <p:nvPr/>
        </p:nvGrpSpPr>
        <p:grpSpPr>
          <a:xfrm rot="5400000" flipH="1">
            <a:off x="5003460" y="4419068"/>
            <a:ext cx="160051" cy="1993169"/>
            <a:chOff x="8582641" y="7032180"/>
            <a:chExt cx="320100" cy="3986340"/>
          </a:xfrm>
        </p:grpSpPr>
        <p:cxnSp>
          <p:nvCxnSpPr>
            <p:cNvPr id="4577" name="Google Shape;4577;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78" name="Google Shape;4578;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579" name="Google Shape;4579;p220"/>
          <p:cNvGrpSpPr/>
          <p:nvPr/>
        </p:nvGrpSpPr>
        <p:grpSpPr>
          <a:xfrm rot="5400000" flipH="1">
            <a:off x="5003461" y="-145526"/>
            <a:ext cx="160049" cy="1993169"/>
            <a:chOff x="8582641" y="7032180"/>
            <a:chExt cx="320100" cy="3986340"/>
          </a:xfrm>
        </p:grpSpPr>
        <p:cxnSp>
          <p:nvCxnSpPr>
            <p:cNvPr id="4580" name="Google Shape;4580;p220"/>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4581" name="Google Shape;4581;p22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4582" name="Google Shape;4582;p220"/>
          <p:cNvCxnSpPr/>
          <p:nvPr/>
        </p:nvCxnSpPr>
        <p:spPr>
          <a:xfrm>
            <a:off x="6079011" y="24467"/>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4583" name="Google Shape;4583;p220"/>
          <p:cNvSpPr/>
          <p:nvPr/>
        </p:nvSpPr>
        <p:spPr>
          <a:xfrm>
            <a:off x="5713211" y="5009135"/>
            <a:ext cx="731600" cy="728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4" name="Google Shape;4584;p220"/>
          <p:cNvSpPr/>
          <p:nvPr/>
        </p:nvSpPr>
        <p:spPr>
          <a:xfrm>
            <a:off x="5713211" y="487040"/>
            <a:ext cx="731600" cy="728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5" name="Google Shape;4585;p220"/>
          <p:cNvSpPr/>
          <p:nvPr/>
        </p:nvSpPr>
        <p:spPr>
          <a:xfrm>
            <a:off x="5713211" y="2716229"/>
            <a:ext cx="731600" cy="728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6" name="Google Shape;4586;p220"/>
          <p:cNvSpPr/>
          <p:nvPr/>
        </p:nvSpPr>
        <p:spPr>
          <a:xfrm>
            <a:off x="5713211" y="3899881"/>
            <a:ext cx="731600" cy="728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587" name="Google Shape;4587;p220"/>
          <p:cNvSpPr/>
          <p:nvPr/>
        </p:nvSpPr>
        <p:spPr>
          <a:xfrm>
            <a:off x="5713211" y="1601627"/>
            <a:ext cx="731600" cy="728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588" name="Google Shape;4588;p220"/>
          <p:cNvGrpSpPr/>
          <p:nvPr/>
        </p:nvGrpSpPr>
        <p:grpSpPr>
          <a:xfrm>
            <a:off x="12253600" y="1"/>
            <a:ext cx="3438989" cy="3424452"/>
            <a:chOff x="22170399" y="777240"/>
            <a:chExt cx="6877978" cy="6848903"/>
          </a:xfrm>
        </p:grpSpPr>
        <p:grpSp>
          <p:nvGrpSpPr>
            <p:cNvPr id="4589" name="Google Shape;4589;p220"/>
            <p:cNvGrpSpPr/>
            <p:nvPr/>
          </p:nvGrpSpPr>
          <p:grpSpPr>
            <a:xfrm>
              <a:off x="22170399" y="777240"/>
              <a:ext cx="6877978" cy="6848903"/>
              <a:chOff x="22155159" y="0"/>
              <a:chExt cx="6877978" cy="6848903"/>
            </a:xfrm>
          </p:grpSpPr>
          <p:sp>
            <p:nvSpPr>
              <p:cNvPr id="4590" name="Google Shape;4590;p22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591" name="Google Shape;4591;p22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592" name="Google Shape;4592;p22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93" name="Google Shape;4593;p22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94" name="Google Shape;4594;p22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95" name="Google Shape;4595;p22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96" name="Google Shape;4596;p22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97" name="Google Shape;4597;p22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98" name="Google Shape;4598;p22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599" name="Google Shape;4599;p22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00" name="Google Shape;4600;p22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01" name="Google Shape;4601;p22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02" name="Google Shape;4602;p22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03" name="Google Shape;4603;p22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04" name="Google Shape;4604;p220"/>
          <p:cNvSpPr txBox="1">
            <a:spLocks noGrp="1"/>
          </p:cNvSpPr>
          <p:nvPr>
            <p:ph type="subTitle" idx="1"/>
          </p:nvPr>
        </p:nvSpPr>
        <p:spPr>
          <a:xfrm>
            <a:off x="628967" y="4952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605" name="Google Shape;4605;p220"/>
          <p:cNvSpPr txBox="1">
            <a:spLocks noGrp="1"/>
          </p:cNvSpPr>
          <p:nvPr>
            <p:ph type="subTitle" idx="2"/>
          </p:nvPr>
        </p:nvSpPr>
        <p:spPr>
          <a:xfrm>
            <a:off x="628967" y="962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06" name="Google Shape;4606;p220"/>
          <p:cNvSpPr txBox="1">
            <a:spLocks noGrp="1"/>
          </p:cNvSpPr>
          <p:nvPr>
            <p:ph type="subTitle" idx="3"/>
          </p:nvPr>
        </p:nvSpPr>
        <p:spPr>
          <a:xfrm>
            <a:off x="628967" y="12259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607" name="Google Shape;4607;p220"/>
          <p:cNvSpPr txBox="1">
            <a:spLocks noGrp="1"/>
          </p:cNvSpPr>
          <p:nvPr>
            <p:ph type="subTitle" idx="4"/>
          </p:nvPr>
        </p:nvSpPr>
        <p:spPr>
          <a:xfrm>
            <a:off x="628967" y="28053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608" name="Google Shape;4608;p220"/>
          <p:cNvSpPr txBox="1">
            <a:spLocks noGrp="1"/>
          </p:cNvSpPr>
          <p:nvPr>
            <p:ph type="subTitle" idx="5"/>
          </p:nvPr>
        </p:nvSpPr>
        <p:spPr>
          <a:xfrm>
            <a:off x="628967" y="24063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09" name="Google Shape;4609;p220"/>
          <p:cNvSpPr txBox="1">
            <a:spLocks noGrp="1"/>
          </p:cNvSpPr>
          <p:nvPr>
            <p:ph type="subTitle" idx="6"/>
          </p:nvPr>
        </p:nvSpPr>
        <p:spPr>
          <a:xfrm>
            <a:off x="628967" y="35359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610" name="Google Shape;4610;p220"/>
          <p:cNvSpPr txBox="1">
            <a:spLocks noGrp="1"/>
          </p:cNvSpPr>
          <p:nvPr>
            <p:ph type="subTitle" idx="7"/>
          </p:nvPr>
        </p:nvSpPr>
        <p:spPr>
          <a:xfrm>
            <a:off x="628967" y="5115405"/>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611" name="Google Shape;4611;p220"/>
          <p:cNvSpPr txBox="1">
            <a:spLocks noGrp="1"/>
          </p:cNvSpPr>
          <p:nvPr>
            <p:ph type="subTitle" idx="8"/>
          </p:nvPr>
        </p:nvSpPr>
        <p:spPr>
          <a:xfrm>
            <a:off x="628967" y="471641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12" name="Google Shape;4612;p220"/>
          <p:cNvSpPr txBox="1">
            <a:spLocks noGrp="1"/>
          </p:cNvSpPr>
          <p:nvPr>
            <p:ph type="subTitle" idx="9"/>
          </p:nvPr>
        </p:nvSpPr>
        <p:spPr>
          <a:xfrm>
            <a:off x="628967" y="5846051"/>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613" name="Google Shape;4613;p220"/>
          <p:cNvSpPr txBox="1">
            <a:spLocks noGrp="1"/>
          </p:cNvSpPr>
          <p:nvPr>
            <p:ph type="subTitle" idx="13"/>
          </p:nvPr>
        </p:nvSpPr>
        <p:spPr>
          <a:xfrm>
            <a:off x="8198167" y="1704189"/>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614" name="Google Shape;4614;p220"/>
          <p:cNvSpPr txBox="1">
            <a:spLocks noGrp="1"/>
          </p:cNvSpPr>
          <p:nvPr>
            <p:ph type="subTitle" idx="14"/>
          </p:nvPr>
        </p:nvSpPr>
        <p:spPr>
          <a:xfrm>
            <a:off x="8198167" y="1305200"/>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15" name="Google Shape;4615;p220"/>
          <p:cNvSpPr txBox="1">
            <a:spLocks noGrp="1"/>
          </p:cNvSpPr>
          <p:nvPr>
            <p:ph type="subTitle" idx="15"/>
          </p:nvPr>
        </p:nvSpPr>
        <p:spPr>
          <a:xfrm>
            <a:off x="8198167" y="2434833"/>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616" name="Google Shape;4616;p220"/>
          <p:cNvSpPr txBox="1">
            <a:spLocks noGrp="1"/>
          </p:cNvSpPr>
          <p:nvPr>
            <p:ph type="subTitle" idx="16"/>
          </p:nvPr>
        </p:nvSpPr>
        <p:spPr>
          <a:xfrm>
            <a:off x="8198167" y="396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617" name="Google Shape;4617;p220"/>
          <p:cNvSpPr txBox="1">
            <a:spLocks noGrp="1"/>
          </p:cNvSpPr>
          <p:nvPr>
            <p:ph type="subTitle" idx="17"/>
          </p:nvPr>
        </p:nvSpPr>
        <p:spPr>
          <a:xfrm>
            <a:off x="8198167" y="356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18" name="Google Shape;4618;p220"/>
          <p:cNvSpPr txBox="1">
            <a:spLocks noGrp="1"/>
          </p:cNvSpPr>
          <p:nvPr>
            <p:ph type="subTitle" idx="18"/>
          </p:nvPr>
        </p:nvSpPr>
        <p:spPr>
          <a:xfrm>
            <a:off x="8198167" y="469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64845081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86. Three point process" preserve="1">
  <p:cSld name="86. Three point process">
    <p:spTree>
      <p:nvGrpSpPr>
        <p:cNvPr id="1" name="Shape 4619"/>
        <p:cNvGrpSpPr/>
        <p:nvPr/>
      </p:nvGrpSpPr>
      <p:grpSpPr>
        <a:xfrm>
          <a:off x="0" y="0"/>
          <a:ext cx="0" cy="0"/>
          <a:chOff x="0" y="0"/>
          <a:chExt cx="0" cy="0"/>
        </a:xfrm>
      </p:grpSpPr>
      <p:cxnSp>
        <p:nvCxnSpPr>
          <p:cNvPr id="4620" name="Google Shape;4620;p221"/>
          <p:cNvCxnSpPr/>
          <p:nvPr/>
        </p:nvCxnSpPr>
        <p:spPr>
          <a:xfrm>
            <a:off x="3325365" y="3684312"/>
            <a:ext cx="0" cy="727200"/>
          </a:xfrm>
          <a:prstGeom prst="straightConnector1">
            <a:avLst/>
          </a:prstGeom>
          <a:noFill/>
          <a:ln w="19050" cap="rnd" cmpd="sng">
            <a:solidFill>
              <a:schemeClr val="accent5"/>
            </a:solidFill>
            <a:prstDash val="solid"/>
            <a:round/>
            <a:headEnd type="none" w="sm" len="sm"/>
            <a:tailEnd type="none" w="sm" len="sm"/>
          </a:ln>
        </p:spPr>
      </p:cxnSp>
      <p:cxnSp>
        <p:nvCxnSpPr>
          <p:cNvPr id="4621" name="Google Shape;4621;p221"/>
          <p:cNvCxnSpPr/>
          <p:nvPr/>
        </p:nvCxnSpPr>
        <p:spPr>
          <a:xfrm rot="10800000">
            <a:off x="3325247" y="4414425"/>
            <a:ext cx="720000" cy="0"/>
          </a:xfrm>
          <a:prstGeom prst="straightConnector1">
            <a:avLst/>
          </a:prstGeom>
          <a:noFill/>
          <a:ln w="19050" cap="rnd" cmpd="sng">
            <a:solidFill>
              <a:schemeClr val="accent2"/>
            </a:solidFill>
            <a:prstDash val="solid"/>
            <a:round/>
            <a:headEnd type="none" w="sm" len="sm"/>
            <a:tailEnd type="none" w="sm" len="sm"/>
          </a:ln>
        </p:spPr>
      </p:cxnSp>
      <p:sp>
        <p:nvSpPr>
          <p:cNvPr id="4622" name="Google Shape;4622;p221"/>
          <p:cNvSpPr/>
          <p:nvPr/>
        </p:nvSpPr>
        <p:spPr>
          <a:xfrm>
            <a:off x="1734927" y="1613104"/>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23" name="Google Shape;4623;p221"/>
          <p:cNvSpPr/>
          <p:nvPr/>
        </p:nvSpPr>
        <p:spPr>
          <a:xfrm>
            <a:off x="2895600" y="278739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24" name="Google Shape;4624;p221"/>
          <p:cNvSpPr/>
          <p:nvPr/>
        </p:nvSpPr>
        <p:spPr>
          <a:xfrm>
            <a:off x="4045247" y="3988016"/>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4625" name="Google Shape;4625;p221"/>
          <p:cNvCxnSpPr/>
          <p:nvPr/>
        </p:nvCxnSpPr>
        <p:spPr>
          <a:xfrm>
            <a:off x="2175719" y="2501455"/>
            <a:ext cx="0" cy="727200"/>
          </a:xfrm>
          <a:prstGeom prst="straightConnector1">
            <a:avLst/>
          </a:prstGeom>
          <a:noFill/>
          <a:ln w="19050" cap="rnd" cmpd="sng">
            <a:solidFill>
              <a:schemeClr val="accent1"/>
            </a:solidFill>
            <a:prstDash val="solid"/>
            <a:round/>
            <a:headEnd type="none" w="sm" len="sm"/>
            <a:tailEnd type="none" w="sm" len="sm"/>
          </a:ln>
        </p:spPr>
      </p:cxnSp>
      <p:cxnSp>
        <p:nvCxnSpPr>
          <p:cNvPr id="4626" name="Google Shape;4626;p221"/>
          <p:cNvCxnSpPr>
            <a:stCxn id="4623" idx="1"/>
          </p:cNvCxnSpPr>
          <p:nvPr/>
        </p:nvCxnSpPr>
        <p:spPr>
          <a:xfrm rot="10800000">
            <a:off x="2175600" y="3231593"/>
            <a:ext cx="720000" cy="0"/>
          </a:xfrm>
          <a:prstGeom prst="straightConnector1">
            <a:avLst/>
          </a:prstGeom>
          <a:noFill/>
          <a:ln w="19050" cap="rnd" cmpd="sng">
            <a:solidFill>
              <a:schemeClr val="accent5"/>
            </a:solidFill>
            <a:prstDash val="solid"/>
            <a:round/>
            <a:headEnd type="none" w="sm" len="sm"/>
            <a:tailEnd type="none" w="sm" len="sm"/>
          </a:ln>
        </p:spPr>
      </p:cxnSp>
      <p:grpSp>
        <p:nvGrpSpPr>
          <p:cNvPr id="4627" name="Google Shape;4627;p221"/>
          <p:cNvGrpSpPr/>
          <p:nvPr/>
        </p:nvGrpSpPr>
        <p:grpSpPr>
          <a:xfrm>
            <a:off x="12253600" y="1"/>
            <a:ext cx="3438989" cy="3424452"/>
            <a:chOff x="22170399" y="777240"/>
            <a:chExt cx="6877978" cy="6848903"/>
          </a:xfrm>
        </p:grpSpPr>
        <p:grpSp>
          <p:nvGrpSpPr>
            <p:cNvPr id="4628" name="Google Shape;4628;p221"/>
            <p:cNvGrpSpPr/>
            <p:nvPr/>
          </p:nvGrpSpPr>
          <p:grpSpPr>
            <a:xfrm>
              <a:off x="22170399" y="777240"/>
              <a:ext cx="6877978" cy="6848903"/>
              <a:chOff x="22155159" y="0"/>
              <a:chExt cx="6877978" cy="6848903"/>
            </a:xfrm>
          </p:grpSpPr>
          <p:sp>
            <p:nvSpPr>
              <p:cNvPr id="4629" name="Google Shape;4629;p22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30" name="Google Shape;4630;p22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31" name="Google Shape;4631;p22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32" name="Google Shape;4632;p22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33" name="Google Shape;4633;p22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34" name="Google Shape;4634;p22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35" name="Google Shape;4635;p22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36" name="Google Shape;4636;p22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37" name="Google Shape;4637;p22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38" name="Google Shape;4638;p22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39" name="Google Shape;4639;p22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40" name="Google Shape;4640;p22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41" name="Google Shape;4641;p22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42" name="Google Shape;4642;p22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43" name="Google Shape;4643;p221"/>
          <p:cNvSpPr txBox="1">
            <a:spLocks noGrp="1"/>
          </p:cNvSpPr>
          <p:nvPr>
            <p:ph type="subTitle" idx="1"/>
          </p:nvPr>
        </p:nvSpPr>
        <p:spPr>
          <a:xfrm>
            <a:off x="1950720" y="1865376"/>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4644" name="Google Shape;4644;p221"/>
          <p:cNvSpPr txBox="1">
            <a:spLocks noGrp="1"/>
          </p:cNvSpPr>
          <p:nvPr>
            <p:ph type="subTitle" idx="2"/>
          </p:nvPr>
        </p:nvSpPr>
        <p:spPr>
          <a:xfrm>
            <a:off x="3084576" y="3035808"/>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4645" name="Google Shape;4645;p221"/>
          <p:cNvSpPr txBox="1">
            <a:spLocks noGrp="1"/>
          </p:cNvSpPr>
          <p:nvPr>
            <p:ph type="subTitle" idx="3"/>
          </p:nvPr>
        </p:nvSpPr>
        <p:spPr>
          <a:xfrm>
            <a:off x="4242816" y="4242816"/>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48976615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87. Four point process" preserve="1">
  <p:cSld name="87. Four point process">
    <p:spTree>
      <p:nvGrpSpPr>
        <p:cNvPr id="1" name="Shape 4646"/>
        <p:cNvGrpSpPr/>
        <p:nvPr/>
      </p:nvGrpSpPr>
      <p:grpSpPr>
        <a:xfrm>
          <a:off x="0" y="0"/>
          <a:ext cx="0" cy="0"/>
          <a:chOff x="0" y="0"/>
          <a:chExt cx="0" cy="0"/>
        </a:xfrm>
      </p:grpSpPr>
      <p:cxnSp>
        <p:nvCxnSpPr>
          <p:cNvPr id="4647" name="Google Shape;4647;p222"/>
          <p:cNvCxnSpPr/>
          <p:nvPr/>
        </p:nvCxnSpPr>
        <p:spPr>
          <a:xfrm>
            <a:off x="2595263" y="3120143"/>
            <a:ext cx="0" cy="727200"/>
          </a:xfrm>
          <a:prstGeom prst="straightConnector1">
            <a:avLst/>
          </a:prstGeom>
          <a:noFill/>
          <a:ln w="19050" cap="rnd" cmpd="sng">
            <a:solidFill>
              <a:schemeClr val="accent5"/>
            </a:solidFill>
            <a:prstDash val="solid"/>
            <a:round/>
            <a:headEnd type="none" w="sm" len="sm"/>
            <a:tailEnd type="none" w="sm" len="sm"/>
          </a:ln>
        </p:spPr>
      </p:cxnSp>
      <p:cxnSp>
        <p:nvCxnSpPr>
          <p:cNvPr id="4648" name="Google Shape;4648;p222"/>
          <p:cNvCxnSpPr/>
          <p:nvPr/>
        </p:nvCxnSpPr>
        <p:spPr>
          <a:xfrm rot="10800000">
            <a:off x="2595144" y="3850256"/>
            <a:ext cx="720000" cy="0"/>
          </a:xfrm>
          <a:prstGeom prst="straightConnector1">
            <a:avLst/>
          </a:prstGeom>
          <a:noFill/>
          <a:ln w="19050" cap="rnd" cmpd="sng">
            <a:solidFill>
              <a:schemeClr val="accent2"/>
            </a:solidFill>
            <a:prstDash val="solid"/>
            <a:round/>
            <a:headEnd type="none" w="sm" len="sm"/>
            <a:tailEnd type="none" w="sm" len="sm"/>
          </a:ln>
        </p:spPr>
      </p:cxnSp>
      <p:sp>
        <p:nvSpPr>
          <p:cNvPr id="4649" name="Google Shape;4649;p222"/>
          <p:cNvSpPr/>
          <p:nvPr/>
        </p:nvSpPr>
        <p:spPr>
          <a:xfrm>
            <a:off x="1004824" y="1048935"/>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50" name="Google Shape;4650;p222"/>
          <p:cNvSpPr/>
          <p:nvPr/>
        </p:nvSpPr>
        <p:spPr>
          <a:xfrm>
            <a:off x="2165497" y="222322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4651" name="Google Shape;4651;p222"/>
          <p:cNvSpPr/>
          <p:nvPr/>
        </p:nvSpPr>
        <p:spPr>
          <a:xfrm>
            <a:off x="3315144" y="3423847"/>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4652" name="Google Shape;4652;p222"/>
          <p:cNvCxnSpPr/>
          <p:nvPr/>
        </p:nvCxnSpPr>
        <p:spPr>
          <a:xfrm>
            <a:off x="1445616" y="1937284"/>
            <a:ext cx="0" cy="727200"/>
          </a:xfrm>
          <a:prstGeom prst="straightConnector1">
            <a:avLst/>
          </a:prstGeom>
          <a:noFill/>
          <a:ln w="19050" cap="rnd" cmpd="sng">
            <a:solidFill>
              <a:schemeClr val="accent1"/>
            </a:solidFill>
            <a:prstDash val="solid"/>
            <a:round/>
            <a:headEnd type="none" w="sm" len="sm"/>
            <a:tailEnd type="none" w="sm" len="sm"/>
          </a:ln>
        </p:spPr>
      </p:cxnSp>
      <p:cxnSp>
        <p:nvCxnSpPr>
          <p:cNvPr id="4653" name="Google Shape;4653;p222"/>
          <p:cNvCxnSpPr>
            <a:stCxn id="4650" idx="1"/>
          </p:cNvCxnSpPr>
          <p:nvPr/>
        </p:nvCxnSpPr>
        <p:spPr>
          <a:xfrm rot="10800000">
            <a:off x="1445497" y="2667423"/>
            <a:ext cx="720000" cy="0"/>
          </a:xfrm>
          <a:prstGeom prst="straightConnector1">
            <a:avLst/>
          </a:prstGeom>
          <a:noFill/>
          <a:ln w="19050" cap="rnd" cmpd="sng">
            <a:solidFill>
              <a:schemeClr val="accent5"/>
            </a:solidFill>
            <a:prstDash val="solid"/>
            <a:round/>
            <a:headEnd type="none" w="sm" len="sm"/>
            <a:tailEnd type="none" w="sm" len="sm"/>
          </a:ln>
        </p:spPr>
      </p:cxnSp>
      <p:cxnSp>
        <p:nvCxnSpPr>
          <p:cNvPr id="4654" name="Google Shape;4654;p222"/>
          <p:cNvCxnSpPr/>
          <p:nvPr/>
        </p:nvCxnSpPr>
        <p:spPr>
          <a:xfrm>
            <a:off x="3762476" y="4310755"/>
            <a:ext cx="0" cy="727200"/>
          </a:xfrm>
          <a:prstGeom prst="straightConnector1">
            <a:avLst/>
          </a:prstGeom>
          <a:noFill/>
          <a:ln w="19050" cap="rnd" cmpd="sng">
            <a:solidFill>
              <a:schemeClr val="accent2"/>
            </a:solidFill>
            <a:prstDash val="solid"/>
            <a:round/>
            <a:headEnd type="none" w="sm" len="sm"/>
            <a:tailEnd type="none" w="sm" len="sm"/>
          </a:ln>
        </p:spPr>
      </p:cxnSp>
      <p:cxnSp>
        <p:nvCxnSpPr>
          <p:cNvPr id="4655" name="Google Shape;4655;p222"/>
          <p:cNvCxnSpPr/>
          <p:nvPr/>
        </p:nvCxnSpPr>
        <p:spPr>
          <a:xfrm rot="10800000">
            <a:off x="3762356" y="5040868"/>
            <a:ext cx="720000" cy="0"/>
          </a:xfrm>
          <a:prstGeom prst="straightConnector1">
            <a:avLst/>
          </a:prstGeom>
          <a:noFill/>
          <a:ln w="19050" cap="rnd" cmpd="sng">
            <a:solidFill>
              <a:schemeClr val="accent6"/>
            </a:solidFill>
            <a:prstDash val="solid"/>
            <a:round/>
            <a:headEnd type="none" w="sm" len="sm"/>
            <a:tailEnd type="none" w="sm" len="sm"/>
          </a:ln>
        </p:spPr>
      </p:cxnSp>
      <p:sp>
        <p:nvSpPr>
          <p:cNvPr id="4656" name="Google Shape;4656;p222"/>
          <p:cNvSpPr/>
          <p:nvPr/>
        </p:nvSpPr>
        <p:spPr>
          <a:xfrm>
            <a:off x="4482356" y="4614459"/>
            <a:ext cx="6400800" cy="8884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grpSp>
        <p:nvGrpSpPr>
          <p:cNvPr id="4657" name="Google Shape;4657;p222"/>
          <p:cNvGrpSpPr/>
          <p:nvPr/>
        </p:nvGrpSpPr>
        <p:grpSpPr>
          <a:xfrm>
            <a:off x="12253600" y="1"/>
            <a:ext cx="3438989" cy="3424452"/>
            <a:chOff x="22170399" y="777240"/>
            <a:chExt cx="6877978" cy="6848903"/>
          </a:xfrm>
        </p:grpSpPr>
        <p:grpSp>
          <p:nvGrpSpPr>
            <p:cNvPr id="4658" name="Google Shape;4658;p222"/>
            <p:cNvGrpSpPr/>
            <p:nvPr/>
          </p:nvGrpSpPr>
          <p:grpSpPr>
            <a:xfrm>
              <a:off x="22170399" y="777240"/>
              <a:ext cx="6877978" cy="6848903"/>
              <a:chOff x="22155159" y="0"/>
              <a:chExt cx="6877978" cy="6848903"/>
            </a:xfrm>
          </p:grpSpPr>
          <p:sp>
            <p:nvSpPr>
              <p:cNvPr id="4659" name="Google Shape;4659;p2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60" name="Google Shape;4660;p2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61" name="Google Shape;4661;p2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62" name="Google Shape;4662;p2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63" name="Google Shape;4663;p2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64" name="Google Shape;4664;p2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65" name="Google Shape;4665;p2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66" name="Google Shape;4666;p2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67" name="Google Shape;4667;p2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68" name="Google Shape;4668;p2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69" name="Google Shape;4669;p2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70" name="Google Shape;4670;p2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71" name="Google Shape;4671;p2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72" name="Google Shape;4672;p2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73" name="Google Shape;4673;p222"/>
          <p:cNvSpPr txBox="1">
            <a:spLocks noGrp="1"/>
          </p:cNvSpPr>
          <p:nvPr>
            <p:ph type="subTitle" idx="1"/>
          </p:nvPr>
        </p:nvSpPr>
        <p:spPr>
          <a:xfrm>
            <a:off x="1219200" y="1304544"/>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4674" name="Google Shape;4674;p222"/>
          <p:cNvSpPr txBox="1">
            <a:spLocks noGrp="1"/>
          </p:cNvSpPr>
          <p:nvPr>
            <p:ph type="subTitle" idx="2"/>
          </p:nvPr>
        </p:nvSpPr>
        <p:spPr>
          <a:xfrm>
            <a:off x="2365248" y="2474976"/>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4675" name="Google Shape;4675;p222"/>
          <p:cNvSpPr txBox="1">
            <a:spLocks noGrp="1"/>
          </p:cNvSpPr>
          <p:nvPr>
            <p:ph type="subTitle" idx="3"/>
          </p:nvPr>
        </p:nvSpPr>
        <p:spPr>
          <a:xfrm>
            <a:off x="3511296" y="3669792"/>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4676" name="Google Shape;4676;p222"/>
          <p:cNvSpPr txBox="1">
            <a:spLocks noGrp="1"/>
          </p:cNvSpPr>
          <p:nvPr>
            <p:ph type="subTitle" idx="4"/>
          </p:nvPr>
        </p:nvSpPr>
        <p:spPr>
          <a:xfrm>
            <a:off x="4681728" y="4864608"/>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99639296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88. Title/funnel four" preserve="1">
  <p:cSld name="88. Title/funnel four">
    <p:spTree>
      <p:nvGrpSpPr>
        <p:cNvPr id="1" name="Shape 4677"/>
        <p:cNvGrpSpPr/>
        <p:nvPr/>
      </p:nvGrpSpPr>
      <p:grpSpPr>
        <a:xfrm>
          <a:off x="0" y="0"/>
          <a:ext cx="0" cy="0"/>
          <a:chOff x="0" y="0"/>
          <a:chExt cx="0" cy="0"/>
        </a:xfrm>
      </p:grpSpPr>
      <p:sp>
        <p:nvSpPr>
          <p:cNvPr id="4678" name="Google Shape;4678;p223"/>
          <p:cNvSpPr/>
          <p:nvPr/>
        </p:nvSpPr>
        <p:spPr>
          <a:xfrm>
            <a:off x="7348000" y="424875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79" name="Google Shape;4679;p223"/>
          <p:cNvSpPr/>
          <p:nvPr/>
        </p:nvSpPr>
        <p:spPr>
          <a:xfrm>
            <a:off x="7055800" y="3501051"/>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0" name="Google Shape;4680;p223"/>
          <p:cNvSpPr/>
          <p:nvPr/>
        </p:nvSpPr>
        <p:spPr>
          <a:xfrm>
            <a:off x="6698600" y="2753351"/>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1" name="Google Shape;4681;p223"/>
          <p:cNvSpPr/>
          <p:nvPr/>
        </p:nvSpPr>
        <p:spPr>
          <a:xfrm>
            <a:off x="6350000" y="2005684"/>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682" name="Google Shape;4682;p223"/>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4683" name="Google Shape;4683;p223"/>
          <p:cNvGrpSpPr/>
          <p:nvPr/>
        </p:nvGrpSpPr>
        <p:grpSpPr>
          <a:xfrm>
            <a:off x="12253600" y="1"/>
            <a:ext cx="3438989" cy="3424452"/>
            <a:chOff x="22170399" y="777240"/>
            <a:chExt cx="6877978" cy="6848903"/>
          </a:xfrm>
        </p:grpSpPr>
        <p:grpSp>
          <p:nvGrpSpPr>
            <p:cNvPr id="4684" name="Google Shape;4684;p223"/>
            <p:cNvGrpSpPr/>
            <p:nvPr/>
          </p:nvGrpSpPr>
          <p:grpSpPr>
            <a:xfrm>
              <a:off x="22170399" y="777240"/>
              <a:ext cx="6877978" cy="6848903"/>
              <a:chOff x="22155159" y="0"/>
              <a:chExt cx="6877978" cy="6848903"/>
            </a:xfrm>
          </p:grpSpPr>
          <p:sp>
            <p:nvSpPr>
              <p:cNvPr id="4685" name="Google Shape;4685;p2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686" name="Google Shape;4686;p2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687" name="Google Shape;4687;p2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688" name="Google Shape;4688;p2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689" name="Google Shape;4689;p2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690" name="Google Shape;4690;p2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691" name="Google Shape;4691;p2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692" name="Google Shape;4692;p2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693" name="Google Shape;4693;p2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94" name="Google Shape;4694;p2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95" name="Google Shape;4695;p2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96" name="Google Shape;4696;p2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97" name="Google Shape;4697;p2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98" name="Google Shape;4698;p2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99" name="Google Shape;4699;p223"/>
          <p:cNvSpPr txBox="1">
            <a:spLocks noGrp="1"/>
          </p:cNvSpPr>
          <p:nvPr>
            <p:ph type="subTitle" idx="1"/>
          </p:nvPr>
        </p:nvSpPr>
        <p:spPr>
          <a:xfrm>
            <a:off x="6698600" y="20950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00" name="Google Shape;4700;p223"/>
          <p:cNvSpPr txBox="1">
            <a:spLocks noGrp="1"/>
          </p:cNvSpPr>
          <p:nvPr>
            <p:ph type="subTitle" idx="2"/>
          </p:nvPr>
        </p:nvSpPr>
        <p:spPr>
          <a:xfrm>
            <a:off x="6885800" y="28446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01" name="Google Shape;4701;p223"/>
          <p:cNvSpPr txBox="1">
            <a:spLocks noGrp="1"/>
          </p:cNvSpPr>
          <p:nvPr>
            <p:ph type="subTitle" idx="3"/>
          </p:nvPr>
        </p:nvSpPr>
        <p:spPr>
          <a:xfrm>
            <a:off x="7316200" y="35883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02" name="Google Shape;4702;p223"/>
          <p:cNvSpPr txBox="1">
            <a:spLocks noGrp="1"/>
          </p:cNvSpPr>
          <p:nvPr>
            <p:ph type="subTitle" idx="4"/>
          </p:nvPr>
        </p:nvSpPr>
        <p:spPr>
          <a:xfrm>
            <a:off x="7594800" y="43320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28734967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89. Title/funnel five" preserve="1">
  <p:cSld name="89. Title/funnel five">
    <p:spTree>
      <p:nvGrpSpPr>
        <p:cNvPr id="1" name="Shape 4703"/>
        <p:cNvGrpSpPr/>
        <p:nvPr/>
      </p:nvGrpSpPr>
      <p:grpSpPr>
        <a:xfrm>
          <a:off x="0" y="0"/>
          <a:ext cx="0" cy="0"/>
          <a:chOff x="0" y="0"/>
          <a:chExt cx="0" cy="0"/>
        </a:xfrm>
      </p:grpSpPr>
      <p:grpSp>
        <p:nvGrpSpPr>
          <p:cNvPr id="4704" name="Google Shape;4704;p224"/>
          <p:cNvGrpSpPr/>
          <p:nvPr/>
        </p:nvGrpSpPr>
        <p:grpSpPr>
          <a:xfrm>
            <a:off x="12253600" y="1"/>
            <a:ext cx="3438989" cy="3424452"/>
            <a:chOff x="22170399" y="777240"/>
            <a:chExt cx="6877978" cy="6848903"/>
          </a:xfrm>
        </p:grpSpPr>
        <p:grpSp>
          <p:nvGrpSpPr>
            <p:cNvPr id="4705" name="Google Shape;4705;p224"/>
            <p:cNvGrpSpPr/>
            <p:nvPr/>
          </p:nvGrpSpPr>
          <p:grpSpPr>
            <a:xfrm>
              <a:off x="22170399" y="777240"/>
              <a:ext cx="6877978" cy="6848903"/>
              <a:chOff x="22155159" y="0"/>
              <a:chExt cx="6877978" cy="6848903"/>
            </a:xfrm>
          </p:grpSpPr>
          <p:sp>
            <p:nvSpPr>
              <p:cNvPr id="4706" name="Google Shape;4706;p2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07" name="Google Shape;4707;p2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08" name="Google Shape;4708;p2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09" name="Google Shape;4709;p2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10" name="Google Shape;4710;p2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11" name="Google Shape;4711;p2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12" name="Google Shape;4712;p2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13" name="Google Shape;4713;p2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14" name="Google Shape;4714;p2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15" name="Google Shape;4715;p2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16" name="Google Shape;4716;p2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17" name="Google Shape;4717;p2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18" name="Google Shape;4718;p2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19" name="Google Shape;4719;p2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720" name="Google Shape;4720;p22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721" name="Google Shape;4721;p224"/>
          <p:cNvSpPr/>
          <p:nvPr/>
        </p:nvSpPr>
        <p:spPr>
          <a:xfrm>
            <a:off x="7348000" y="3874833"/>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2" name="Google Shape;4722;p224"/>
          <p:cNvSpPr/>
          <p:nvPr/>
        </p:nvSpPr>
        <p:spPr>
          <a:xfrm>
            <a:off x="7055800" y="3127133"/>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3" name="Google Shape;4723;p224"/>
          <p:cNvSpPr/>
          <p:nvPr/>
        </p:nvSpPr>
        <p:spPr>
          <a:xfrm>
            <a:off x="6698600" y="2379433"/>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4" name="Google Shape;4724;p224"/>
          <p:cNvSpPr/>
          <p:nvPr/>
        </p:nvSpPr>
        <p:spPr>
          <a:xfrm>
            <a:off x="6350000" y="1631767"/>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25" name="Google Shape;4725;p224"/>
          <p:cNvSpPr txBox="1">
            <a:spLocks noGrp="1"/>
          </p:cNvSpPr>
          <p:nvPr>
            <p:ph type="subTitle" idx="1"/>
          </p:nvPr>
        </p:nvSpPr>
        <p:spPr>
          <a:xfrm>
            <a:off x="6698600" y="1721133"/>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26" name="Google Shape;4726;p224"/>
          <p:cNvSpPr txBox="1">
            <a:spLocks noGrp="1"/>
          </p:cNvSpPr>
          <p:nvPr>
            <p:ph type="subTitle" idx="2"/>
          </p:nvPr>
        </p:nvSpPr>
        <p:spPr>
          <a:xfrm>
            <a:off x="6885800" y="2470733"/>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27" name="Google Shape;4727;p224"/>
          <p:cNvSpPr txBox="1">
            <a:spLocks noGrp="1"/>
          </p:cNvSpPr>
          <p:nvPr>
            <p:ph type="subTitle" idx="3"/>
          </p:nvPr>
        </p:nvSpPr>
        <p:spPr>
          <a:xfrm>
            <a:off x="7316200" y="3214433"/>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28" name="Google Shape;4728;p224"/>
          <p:cNvSpPr txBox="1">
            <a:spLocks noGrp="1"/>
          </p:cNvSpPr>
          <p:nvPr>
            <p:ph type="subTitle" idx="4"/>
          </p:nvPr>
        </p:nvSpPr>
        <p:spPr>
          <a:xfrm>
            <a:off x="7594800" y="3958167"/>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29" name="Google Shape;4729;p224"/>
          <p:cNvSpPr/>
          <p:nvPr/>
        </p:nvSpPr>
        <p:spPr>
          <a:xfrm>
            <a:off x="7594800" y="4622551"/>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30" name="Google Shape;4730;p224"/>
          <p:cNvSpPr txBox="1">
            <a:spLocks noGrp="1"/>
          </p:cNvSpPr>
          <p:nvPr>
            <p:ph type="subTitle" idx="5"/>
          </p:nvPr>
        </p:nvSpPr>
        <p:spPr>
          <a:xfrm>
            <a:off x="7795215" y="4705884"/>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4009247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90. Funnel four w supporting" preserve="1">
  <p:cSld name="90. Funnel four w supporting">
    <p:spTree>
      <p:nvGrpSpPr>
        <p:cNvPr id="1" name="Shape 4731"/>
        <p:cNvGrpSpPr/>
        <p:nvPr/>
      </p:nvGrpSpPr>
      <p:grpSpPr>
        <a:xfrm>
          <a:off x="0" y="0"/>
          <a:ext cx="0" cy="0"/>
          <a:chOff x="0" y="0"/>
          <a:chExt cx="0" cy="0"/>
        </a:xfrm>
      </p:grpSpPr>
      <p:cxnSp>
        <p:nvCxnSpPr>
          <p:cNvPr id="4732" name="Google Shape;4732;p225"/>
          <p:cNvCxnSpPr/>
          <p:nvPr/>
        </p:nvCxnSpPr>
        <p:spPr>
          <a:xfrm flipH="1">
            <a:off x="2006504" y="2372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3" name="Google Shape;4733;p225"/>
          <p:cNvCxnSpPr/>
          <p:nvPr/>
        </p:nvCxnSpPr>
        <p:spPr>
          <a:xfrm flipH="1">
            <a:off x="1996205" y="3120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4" name="Google Shape;4734;p225"/>
          <p:cNvCxnSpPr/>
          <p:nvPr/>
        </p:nvCxnSpPr>
        <p:spPr>
          <a:xfrm flipH="1">
            <a:off x="1996205" y="3867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35" name="Google Shape;4735;p225"/>
          <p:cNvCxnSpPr/>
          <p:nvPr/>
        </p:nvCxnSpPr>
        <p:spPr>
          <a:xfrm flipH="1">
            <a:off x="2006504" y="4615515"/>
            <a:ext cx="5296000" cy="6000"/>
          </a:xfrm>
          <a:prstGeom prst="straightConnector1">
            <a:avLst/>
          </a:prstGeom>
          <a:noFill/>
          <a:ln w="19050" cap="flat" cmpd="sng">
            <a:solidFill>
              <a:schemeClr val="dk2"/>
            </a:solidFill>
            <a:prstDash val="solid"/>
            <a:round/>
            <a:headEnd type="none" w="sm" len="sm"/>
            <a:tailEnd type="none" w="sm" len="sm"/>
          </a:ln>
        </p:spPr>
      </p:cxnSp>
      <p:sp>
        <p:nvSpPr>
          <p:cNvPr id="4736" name="Google Shape;4736;p225"/>
          <p:cNvSpPr/>
          <p:nvPr/>
        </p:nvSpPr>
        <p:spPr>
          <a:xfrm>
            <a:off x="1432749" y="2086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4737" name="Google Shape;4737;p225"/>
          <p:cNvSpPr/>
          <p:nvPr/>
        </p:nvSpPr>
        <p:spPr>
          <a:xfrm>
            <a:off x="1432749" y="2834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4738" name="Google Shape;4738;p225"/>
          <p:cNvSpPr/>
          <p:nvPr/>
        </p:nvSpPr>
        <p:spPr>
          <a:xfrm>
            <a:off x="1432749" y="3582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4739" name="Google Shape;4739;p225"/>
          <p:cNvSpPr/>
          <p:nvPr/>
        </p:nvSpPr>
        <p:spPr>
          <a:xfrm>
            <a:off x="1432749" y="4329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grpSp>
        <p:nvGrpSpPr>
          <p:cNvPr id="4740" name="Google Shape;4740;p225"/>
          <p:cNvGrpSpPr/>
          <p:nvPr/>
        </p:nvGrpSpPr>
        <p:grpSpPr>
          <a:xfrm>
            <a:off x="12253600" y="1"/>
            <a:ext cx="3438989" cy="3424452"/>
            <a:chOff x="22170399" y="777240"/>
            <a:chExt cx="6877978" cy="6848903"/>
          </a:xfrm>
        </p:grpSpPr>
        <p:grpSp>
          <p:nvGrpSpPr>
            <p:cNvPr id="4741" name="Google Shape;4741;p225"/>
            <p:cNvGrpSpPr/>
            <p:nvPr/>
          </p:nvGrpSpPr>
          <p:grpSpPr>
            <a:xfrm>
              <a:off x="22170399" y="777240"/>
              <a:ext cx="6877978" cy="6848903"/>
              <a:chOff x="22155159" y="0"/>
              <a:chExt cx="6877978" cy="6848903"/>
            </a:xfrm>
          </p:grpSpPr>
          <p:sp>
            <p:nvSpPr>
              <p:cNvPr id="4742" name="Google Shape;4742;p2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43" name="Google Shape;4743;p2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44" name="Google Shape;4744;p2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45" name="Google Shape;4745;p2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46" name="Google Shape;4746;p2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47" name="Google Shape;4747;p2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48" name="Google Shape;4748;p2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49" name="Google Shape;4749;p2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50" name="Google Shape;4750;p2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51" name="Google Shape;4751;p2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52" name="Google Shape;4752;p2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53" name="Google Shape;4753;p2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54" name="Google Shape;4754;p2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55" name="Google Shape;4755;p2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756" name="Google Shape;4756;p225"/>
          <p:cNvSpPr txBox="1">
            <a:spLocks noGrp="1"/>
          </p:cNvSpPr>
          <p:nvPr>
            <p:ph type="subTitle" idx="1"/>
          </p:nvPr>
        </p:nvSpPr>
        <p:spPr>
          <a:xfrm>
            <a:off x="7425936" y="2060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57" name="Google Shape;4757;p225"/>
          <p:cNvSpPr txBox="1">
            <a:spLocks noGrp="1"/>
          </p:cNvSpPr>
          <p:nvPr>
            <p:ph type="subTitle" idx="2"/>
          </p:nvPr>
        </p:nvSpPr>
        <p:spPr>
          <a:xfrm>
            <a:off x="7425936" y="2804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58" name="Google Shape;4758;p225"/>
          <p:cNvSpPr txBox="1">
            <a:spLocks noGrp="1"/>
          </p:cNvSpPr>
          <p:nvPr>
            <p:ph type="subTitle" idx="3"/>
          </p:nvPr>
        </p:nvSpPr>
        <p:spPr>
          <a:xfrm>
            <a:off x="7425936" y="3560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59" name="Google Shape;4759;p225"/>
          <p:cNvSpPr txBox="1">
            <a:spLocks noGrp="1"/>
          </p:cNvSpPr>
          <p:nvPr>
            <p:ph type="subTitle" idx="4"/>
          </p:nvPr>
        </p:nvSpPr>
        <p:spPr>
          <a:xfrm>
            <a:off x="7425936" y="4303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60" name="Google Shape;4760;p225"/>
          <p:cNvSpPr/>
          <p:nvPr/>
        </p:nvSpPr>
        <p:spPr>
          <a:xfrm>
            <a:off x="3411000" y="4350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1" name="Google Shape;4761;p225"/>
          <p:cNvSpPr/>
          <p:nvPr/>
        </p:nvSpPr>
        <p:spPr>
          <a:xfrm>
            <a:off x="3118800" y="3602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2" name="Google Shape;4762;p225"/>
          <p:cNvSpPr/>
          <p:nvPr/>
        </p:nvSpPr>
        <p:spPr>
          <a:xfrm>
            <a:off x="2761600" y="2854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3" name="Google Shape;4763;p225"/>
          <p:cNvSpPr/>
          <p:nvPr/>
        </p:nvSpPr>
        <p:spPr>
          <a:xfrm>
            <a:off x="2413000" y="2107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64" name="Google Shape;4764;p225"/>
          <p:cNvSpPr txBox="1">
            <a:spLocks noGrp="1"/>
          </p:cNvSpPr>
          <p:nvPr>
            <p:ph type="subTitle" idx="5"/>
          </p:nvPr>
        </p:nvSpPr>
        <p:spPr>
          <a:xfrm>
            <a:off x="2761600" y="2196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65" name="Google Shape;4765;p225"/>
          <p:cNvSpPr txBox="1">
            <a:spLocks noGrp="1"/>
          </p:cNvSpPr>
          <p:nvPr>
            <p:ph type="subTitle" idx="6"/>
          </p:nvPr>
        </p:nvSpPr>
        <p:spPr>
          <a:xfrm>
            <a:off x="2948800" y="2946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66" name="Google Shape;4766;p225"/>
          <p:cNvSpPr txBox="1">
            <a:spLocks noGrp="1"/>
          </p:cNvSpPr>
          <p:nvPr>
            <p:ph type="subTitle" idx="7"/>
          </p:nvPr>
        </p:nvSpPr>
        <p:spPr>
          <a:xfrm>
            <a:off x="3379200" y="3689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767" name="Google Shape;4767;p225"/>
          <p:cNvSpPr txBox="1">
            <a:spLocks noGrp="1"/>
          </p:cNvSpPr>
          <p:nvPr>
            <p:ph type="subTitle" idx="8"/>
          </p:nvPr>
        </p:nvSpPr>
        <p:spPr>
          <a:xfrm>
            <a:off x="3657800" y="4433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166641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Agenda_5 points">
  <p:cSld name="17. Agenda_5 points">
    <p:spTree>
      <p:nvGrpSpPr>
        <p:cNvPr id="1" name="Shape 237"/>
        <p:cNvGrpSpPr/>
        <p:nvPr/>
      </p:nvGrpSpPr>
      <p:grpSpPr>
        <a:xfrm>
          <a:off x="0" y="0"/>
          <a:ext cx="0" cy="0"/>
          <a:chOff x="0" y="0"/>
          <a:chExt cx="0" cy="0"/>
        </a:xfrm>
      </p:grpSpPr>
      <p:cxnSp>
        <p:nvCxnSpPr>
          <p:cNvPr id="238" name="Google Shape;238;p22"/>
          <p:cNvCxnSpPr>
            <a:endCxn id="239" idx="0"/>
          </p:cNvCxnSpPr>
          <p:nvPr/>
        </p:nvCxnSpPr>
        <p:spPr>
          <a:xfrm>
            <a:off x="1087259" y="2697747"/>
            <a:ext cx="0" cy="2693600"/>
          </a:xfrm>
          <a:prstGeom prst="straightConnector1">
            <a:avLst/>
          </a:prstGeom>
          <a:noFill/>
          <a:ln w="19050" cap="flat" cmpd="sng">
            <a:solidFill>
              <a:schemeClr val="accent1"/>
            </a:solidFill>
            <a:prstDash val="solid"/>
            <a:round/>
            <a:headEnd type="none" w="sm" len="sm"/>
            <a:tailEnd type="none" w="sm" len="sm"/>
          </a:ln>
        </p:spPr>
      </p:cxnSp>
      <p:sp>
        <p:nvSpPr>
          <p:cNvPr id="240" name="Google Shape;240;p22"/>
          <p:cNvSpPr/>
          <p:nvPr/>
        </p:nvSpPr>
        <p:spPr>
          <a:xfrm>
            <a:off x="801459" y="24881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241" name="Google Shape;241;p22"/>
          <p:cNvSpPr/>
          <p:nvPr/>
        </p:nvSpPr>
        <p:spPr>
          <a:xfrm>
            <a:off x="801459" y="32139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242" name="Google Shape;242;p22"/>
          <p:cNvSpPr/>
          <p:nvPr/>
        </p:nvSpPr>
        <p:spPr>
          <a:xfrm>
            <a:off x="801459" y="39397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243" name="Google Shape;243;p22"/>
          <p:cNvSpPr/>
          <p:nvPr/>
        </p:nvSpPr>
        <p:spPr>
          <a:xfrm>
            <a:off x="801459" y="46655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pic>
        <p:nvPicPr>
          <p:cNvPr id="244" name="Google Shape;244;p22" descr="A picture containing indoor, lit, dark&#10;&#10;Description automatically generated"/>
          <p:cNvPicPr preferRelativeResize="0"/>
          <p:nvPr/>
        </p:nvPicPr>
        <p:blipFill rotWithShape="1">
          <a:blip r:embed="rId2">
            <a:alphaModFix/>
          </a:blip>
          <a:srcRect/>
          <a:stretch/>
        </p:blipFill>
        <p:spPr>
          <a:xfrm rot="-548622">
            <a:off x="3854722" y="2028440"/>
            <a:ext cx="11233951" cy="6810563"/>
          </a:xfrm>
          <a:prstGeom prst="roundRect">
            <a:avLst>
              <a:gd name="adj" fmla="val 16667"/>
            </a:avLst>
          </a:prstGeom>
          <a:noFill/>
          <a:ln>
            <a:noFill/>
          </a:ln>
        </p:spPr>
      </p:pic>
      <p:sp>
        <p:nvSpPr>
          <p:cNvPr id="245" name="Google Shape;245;p22"/>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6" name="Google Shape;246;p22"/>
          <p:cNvSpPr/>
          <p:nvPr/>
        </p:nvSpPr>
        <p:spPr>
          <a:xfrm>
            <a:off x="12213336" y="4279392"/>
            <a:ext cx="24956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47" name="Google Shape;247;p22"/>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9" name="Google Shape;239;p22"/>
          <p:cNvSpPr/>
          <p:nvPr/>
        </p:nvSpPr>
        <p:spPr>
          <a:xfrm>
            <a:off x="801459" y="5391347"/>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grpSp>
        <p:nvGrpSpPr>
          <p:cNvPr id="248" name="Google Shape;248;p22"/>
          <p:cNvGrpSpPr/>
          <p:nvPr/>
        </p:nvGrpSpPr>
        <p:grpSpPr>
          <a:xfrm>
            <a:off x="12253600" y="1"/>
            <a:ext cx="3438989" cy="3424452"/>
            <a:chOff x="22170399" y="777240"/>
            <a:chExt cx="6877978" cy="6848903"/>
          </a:xfrm>
        </p:grpSpPr>
        <p:grpSp>
          <p:nvGrpSpPr>
            <p:cNvPr id="249" name="Google Shape;249;p22"/>
            <p:cNvGrpSpPr/>
            <p:nvPr/>
          </p:nvGrpSpPr>
          <p:grpSpPr>
            <a:xfrm>
              <a:off x="22170399" y="777240"/>
              <a:ext cx="6877978" cy="6848903"/>
              <a:chOff x="22155159" y="0"/>
              <a:chExt cx="6877978" cy="6848903"/>
            </a:xfrm>
          </p:grpSpPr>
          <p:sp>
            <p:nvSpPr>
              <p:cNvPr id="250" name="Google Shape;250;p2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51" name="Google Shape;251;p2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52" name="Google Shape;252;p2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53" name="Google Shape;253;p2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54" name="Google Shape;254;p2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55" name="Google Shape;255;p2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56" name="Google Shape;256;p2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57" name="Google Shape;257;p2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58" name="Google Shape;258;p2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59" name="Google Shape;259;p2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60" name="Google Shape;260;p2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61" name="Google Shape;261;p2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62" name="Google Shape;262;p2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63" name="Google Shape;263;p2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64" name="Google Shape;264;p22"/>
          <p:cNvSpPr txBox="1">
            <a:spLocks noGrp="1"/>
          </p:cNvSpPr>
          <p:nvPr>
            <p:ph type="title"/>
          </p:nvPr>
        </p:nvSpPr>
        <p:spPr>
          <a:xfrm>
            <a:off x="801459" y="648941"/>
            <a:ext cx="9166000" cy="145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65" name="Google Shape;265;p22"/>
          <p:cNvSpPr txBox="1">
            <a:spLocks noGrp="1"/>
          </p:cNvSpPr>
          <p:nvPr>
            <p:ph type="subTitle" idx="1"/>
          </p:nvPr>
        </p:nvSpPr>
        <p:spPr>
          <a:xfrm>
            <a:off x="1633728" y="2584704"/>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66" name="Google Shape;266;p22"/>
          <p:cNvSpPr txBox="1">
            <a:spLocks noGrp="1"/>
          </p:cNvSpPr>
          <p:nvPr>
            <p:ph type="subTitle" idx="2"/>
          </p:nvPr>
        </p:nvSpPr>
        <p:spPr>
          <a:xfrm>
            <a:off x="1633728" y="330403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67" name="Google Shape;267;p22"/>
          <p:cNvSpPr txBox="1">
            <a:spLocks noGrp="1"/>
          </p:cNvSpPr>
          <p:nvPr>
            <p:ph type="subTitle" idx="3"/>
          </p:nvPr>
        </p:nvSpPr>
        <p:spPr>
          <a:xfrm>
            <a:off x="1633728" y="4035552"/>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68" name="Google Shape;268;p22"/>
          <p:cNvSpPr txBox="1">
            <a:spLocks noGrp="1"/>
          </p:cNvSpPr>
          <p:nvPr>
            <p:ph type="subTitle" idx="4"/>
          </p:nvPr>
        </p:nvSpPr>
        <p:spPr>
          <a:xfrm>
            <a:off x="1633728" y="4754880"/>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269" name="Google Shape;269;p22"/>
          <p:cNvSpPr txBox="1">
            <a:spLocks noGrp="1"/>
          </p:cNvSpPr>
          <p:nvPr>
            <p:ph type="subTitle" idx="5"/>
          </p:nvPr>
        </p:nvSpPr>
        <p:spPr>
          <a:xfrm>
            <a:off x="1633728" y="5486400"/>
            <a:ext cx="48524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599353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91. Funnel five w supporting" preserve="1">
  <p:cSld name="91. Funnel five w supporting">
    <p:spTree>
      <p:nvGrpSpPr>
        <p:cNvPr id="1" name="Shape 4768"/>
        <p:cNvGrpSpPr/>
        <p:nvPr/>
      </p:nvGrpSpPr>
      <p:grpSpPr>
        <a:xfrm>
          <a:off x="0" y="0"/>
          <a:ext cx="0" cy="0"/>
          <a:chOff x="0" y="0"/>
          <a:chExt cx="0" cy="0"/>
        </a:xfrm>
      </p:grpSpPr>
      <p:grpSp>
        <p:nvGrpSpPr>
          <p:cNvPr id="4769" name="Google Shape;4769;p226"/>
          <p:cNvGrpSpPr/>
          <p:nvPr/>
        </p:nvGrpSpPr>
        <p:grpSpPr>
          <a:xfrm>
            <a:off x="12253600" y="1"/>
            <a:ext cx="3438989" cy="3424452"/>
            <a:chOff x="22170399" y="777240"/>
            <a:chExt cx="6877978" cy="6848903"/>
          </a:xfrm>
        </p:grpSpPr>
        <p:grpSp>
          <p:nvGrpSpPr>
            <p:cNvPr id="4770" name="Google Shape;4770;p226"/>
            <p:cNvGrpSpPr/>
            <p:nvPr/>
          </p:nvGrpSpPr>
          <p:grpSpPr>
            <a:xfrm>
              <a:off x="22170399" y="777240"/>
              <a:ext cx="6877978" cy="6848903"/>
              <a:chOff x="22155159" y="0"/>
              <a:chExt cx="6877978" cy="6848903"/>
            </a:xfrm>
          </p:grpSpPr>
          <p:sp>
            <p:nvSpPr>
              <p:cNvPr id="4771" name="Google Shape;4771;p2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772" name="Google Shape;4772;p2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773" name="Google Shape;4773;p2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774" name="Google Shape;4774;p2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775" name="Google Shape;4775;p2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776" name="Google Shape;4776;p2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777" name="Google Shape;4777;p2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778" name="Google Shape;4778;p2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779" name="Google Shape;4779;p2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780" name="Google Shape;4780;p2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781" name="Google Shape;4781;p2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782" name="Google Shape;4782;p2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783" name="Google Shape;4783;p2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784" name="Google Shape;4784;p2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cxnSp>
        <p:nvCxnSpPr>
          <p:cNvPr id="4785" name="Google Shape;4785;p226"/>
          <p:cNvCxnSpPr/>
          <p:nvPr/>
        </p:nvCxnSpPr>
        <p:spPr>
          <a:xfrm flipH="1">
            <a:off x="2006504" y="1864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6" name="Google Shape;4786;p226"/>
          <p:cNvCxnSpPr/>
          <p:nvPr/>
        </p:nvCxnSpPr>
        <p:spPr>
          <a:xfrm flipH="1">
            <a:off x="1996205" y="2612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7" name="Google Shape;4787;p226"/>
          <p:cNvCxnSpPr/>
          <p:nvPr/>
        </p:nvCxnSpPr>
        <p:spPr>
          <a:xfrm flipH="1">
            <a:off x="1996205" y="3359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4788" name="Google Shape;4788;p226"/>
          <p:cNvCxnSpPr/>
          <p:nvPr/>
        </p:nvCxnSpPr>
        <p:spPr>
          <a:xfrm flipH="1">
            <a:off x="2006504" y="4107515"/>
            <a:ext cx="5296000" cy="6000"/>
          </a:xfrm>
          <a:prstGeom prst="straightConnector1">
            <a:avLst/>
          </a:prstGeom>
          <a:noFill/>
          <a:ln w="19050" cap="flat" cmpd="sng">
            <a:solidFill>
              <a:schemeClr val="dk2"/>
            </a:solidFill>
            <a:prstDash val="solid"/>
            <a:round/>
            <a:headEnd type="none" w="sm" len="sm"/>
            <a:tailEnd type="none" w="sm" len="sm"/>
          </a:ln>
        </p:spPr>
      </p:cxnSp>
      <p:sp>
        <p:nvSpPr>
          <p:cNvPr id="4789" name="Google Shape;4789;p226"/>
          <p:cNvSpPr/>
          <p:nvPr/>
        </p:nvSpPr>
        <p:spPr>
          <a:xfrm>
            <a:off x="1432383" y="1578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4790" name="Google Shape;4790;p226"/>
          <p:cNvSpPr/>
          <p:nvPr/>
        </p:nvSpPr>
        <p:spPr>
          <a:xfrm>
            <a:off x="1432383" y="2326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4791" name="Google Shape;4791;p226"/>
          <p:cNvSpPr/>
          <p:nvPr/>
        </p:nvSpPr>
        <p:spPr>
          <a:xfrm>
            <a:off x="1432383" y="3074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4792" name="Google Shape;4792;p226"/>
          <p:cNvSpPr/>
          <p:nvPr/>
        </p:nvSpPr>
        <p:spPr>
          <a:xfrm>
            <a:off x="1432383" y="3821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sp>
        <p:nvSpPr>
          <p:cNvPr id="4793" name="Google Shape;4793;p226"/>
          <p:cNvSpPr txBox="1">
            <a:spLocks noGrp="1"/>
          </p:cNvSpPr>
          <p:nvPr>
            <p:ph type="subTitle" idx="1"/>
          </p:nvPr>
        </p:nvSpPr>
        <p:spPr>
          <a:xfrm>
            <a:off x="7425936" y="1552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94" name="Google Shape;4794;p226"/>
          <p:cNvSpPr txBox="1">
            <a:spLocks noGrp="1"/>
          </p:cNvSpPr>
          <p:nvPr>
            <p:ph type="subTitle" idx="2"/>
          </p:nvPr>
        </p:nvSpPr>
        <p:spPr>
          <a:xfrm>
            <a:off x="7425936" y="2296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95" name="Google Shape;4795;p226"/>
          <p:cNvSpPr txBox="1">
            <a:spLocks noGrp="1"/>
          </p:cNvSpPr>
          <p:nvPr>
            <p:ph type="subTitle" idx="3"/>
          </p:nvPr>
        </p:nvSpPr>
        <p:spPr>
          <a:xfrm>
            <a:off x="7425936" y="3052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96" name="Google Shape;4796;p226"/>
          <p:cNvSpPr txBox="1">
            <a:spLocks noGrp="1"/>
          </p:cNvSpPr>
          <p:nvPr>
            <p:ph type="subTitle" idx="4"/>
          </p:nvPr>
        </p:nvSpPr>
        <p:spPr>
          <a:xfrm>
            <a:off x="7425936" y="3795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797" name="Google Shape;4797;p226"/>
          <p:cNvSpPr/>
          <p:nvPr/>
        </p:nvSpPr>
        <p:spPr>
          <a:xfrm>
            <a:off x="3411000" y="3842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98" name="Google Shape;4798;p226"/>
          <p:cNvSpPr/>
          <p:nvPr/>
        </p:nvSpPr>
        <p:spPr>
          <a:xfrm>
            <a:off x="3118800" y="3094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799" name="Google Shape;4799;p226"/>
          <p:cNvSpPr/>
          <p:nvPr/>
        </p:nvSpPr>
        <p:spPr>
          <a:xfrm>
            <a:off x="2761600" y="2346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0" name="Google Shape;4800;p226"/>
          <p:cNvSpPr/>
          <p:nvPr/>
        </p:nvSpPr>
        <p:spPr>
          <a:xfrm>
            <a:off x="2413000" y="1599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1" name="Google Shape;4801;p226"/>
          <p:cNvSpPr txBox="1">
            <a:spLocks noGrp="1"/>
          </p:cNvSpPr>
          <p:nvPr>
            <p:ph type="subTitle" idx="5"/>
          </p:nvPr>
        </p:nvSpPr>
        <p:spPr>
          <a:xfrm>
            <a:off x="2761600" y="1688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802" name="Google Shape;4802;p226"/>
          <p:cNvSpPr txBox="1">
            <a:spLocks noGrp="1"/>
          </p:cNvSpPr>
          <p:nvPr>
            <p:ph type="subTitle" idx="6"/>
          </p:nvPr>
        </p:nvSpPr>
        <p:spPr>
          <a:xfrm>
            <a:off x="2948800" y="2438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803" name="Google Shape;4803;p226"/>
          <p:cNvSpPr txBox="1">
            <a:spLocks noGrp="1"/>
          </p:cNvSpPr>
          <p:nvPr>
            <p:ph type="subTitle" idx="7"/>
          </p:nvPr>
        </p:nvSpPr>
        <p:spPr>
          <a:xfrm>
            <a:off x="3379200" y="3181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4804" name="Google Shape;4804;p226"/>
          <p:cNvSpPr txBox="1">
            <a:spLocks noGrp="1"/>
          </p:cNvSpPr>
          <p:nvPr>
            <p:ph type="subTitle" idx="8"/>
          </p:nvPr>
        </p:nvSpPr>
        <p:spPr>
          <a:xfrm>
            <a:off x="3657800" y="3925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cxnSp>
        <p:nvCxnSpPr>
          <p:cNvPr id="4805" name="Google Shape;4805;p226"/>
          <p:cNvCxnSpPr/>
          <p:nvPr/>
        </p:nvCxnSpPr>
        <p:spPr>
          <a:xfrm flipH="1">
            <a:off x="2005771" y="4901815"/>
            <a:ext cx="5296000" cy="6000"/>
          </a:xfrm>
          <a:prstGeom prst="straightConnector1">
            <a:avLst/>
          </a:prstGeom>
          <a:noFill/>
          <a:ln w="19050" cap="flat" cmpd="sng">
            <a:solidFill>
              <a:schemeClr val="dk2"/>
            </a:solidFill>
            <a:prstDash val="solid"/>
            <a:round/>
            <a:headEnd type="none" w="sm" len="sm"/>
            <a:tailEnd type="none" w="sm" len="sm"/>
          </a:ln>
        </p:spPr>
      </p:cxnSp>
      <p:sp>
        <p:nvSpPr>
          <p:cNvPr id="4806" name="Google Shape;4806;p226"/>
          <p:cNvSpPr/>
          <p:nvPr/>
        </p:nvSpPr>
        <p:spPr>
          <a:xfrm>
            <a:off x="1432383" y="4616055"/>
            <a:ext cx="571600" cy="5716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a:solidFill>
                  <a:schemeClr val="lt1"/>
                </a:solidFill>
                <a:latin typeface="Roboto Mono"/>
                <a:ea typeface="Roboto Mono"/>
                <a:cs typeface="Roboto Mono"/>
                <a:sym typeface="Roboto Mono"/>
              </a:rPr>
              <a:t>5</a:t>
            </a:r>
            <a:endParaRPr sz="1867" i="0" u="none" strike="noStrike" cap="none">
              <a:solidFill>
                <a:schemeClr val="lt1"/>
              </a:solidFill>
              <a:latin typeface="Roboto Mono"/>
              <a:ea typeface="Roboto Mono"/>
              <a:cs typeface="Roboto Mono"/>
              <a:sym typeface="Roboto Mono"/>
            </a:endParaRPr>
          </a:p>
        </p:txBody>
      </p:sp>
      <p:sp>
        <p:nvSpPr>
          <p:cNvPr id="4807" name="Google Shape;4807;p226"/>
          <p:cNvSpPr txBox="1">
            <a:spLocks noGrp="1"/>
          </p:cNvSpPr>
          <p:nvPr>
            <p:ph type="subTitle" idx="9"/>
          </p:nvPr>
        </p:nvSpPr>
        <p:spPr>
          <a:xfrm>
            <a:off x="7425203" y="45900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08" name="Google Shape;4808;p226"/>
          <p:cNvSpPr/>
          <p:nvPr/>
        </p:nvSpPr>
        <p:spPr>
          <a:xfrm>
            <a:off x="3657067" y="4605817"/>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4809" name="Google Shape;4809;p226"/>
          <p:cNvSpPr txBox="1">
            <a:spLocks noGrp="1"/>
          </p:cNvSpPr>
          <p:nvPr>
            <p:ph type="subTitle" idx="13"/>
          </p:nvPr>
        </p:nvSpPr>
        <p:spPr>
          <a:xfrm>
            <a:off x="3857481" y="4689151"/>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6019600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92. Venn three" preserve="1">
  <p:cSld name="92. Venn three">
    <p:spTree>
      <p:nvGrpSpPr>
        <p:cNvPr id="1" name="Shape 4810"/>
        <p:cNvGrpSpPr/>
        <p:nvPr/>
      </p:nvGrpSpPr>
      <p:grpSpPr>
        <a:xfrm>
          <a:off x="0" y="0"/>
          <a:ext cx="0" cy="0"/>
          <a:chOff x="0" y="0"/>
          <a:chExt cx="0" cy="0"/>
        </a:xfrm>
      </p:grpSpPr>
      <p:sp>
        <p:nvSpPr>
          <p:cNvPr id="4811" name="Google Shape;4811;p227"/>
          <p:cNvSpPr/>
          <p:nvPr/>
        </p:nvSpPr>
        <p:spPr>
          <a:xfrm>
            <a:off x="4902496" y="1953731"/>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12" name="Google Shape;4812;p227"/>
          <p:cNvSpPr/>
          <p:nvPr/>
        </p:nvSpPr>
        <p:spPr>
          <a:xfrm>
            <a:off x="5676900" y="3256219"/>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13" name="Google Shape;4813;p227"/>
          <p:cNvSpPr/>
          <p:nvPr/>
        </p:nvSpPr>
        <p:spPr>
          <a:xfrm>
            <a:off x="4165305" y="3256219"/>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14" name="Google Shape;4814;p227"/>
          <p:cNvGrpSpPr/>
          <p:nvPr/>
        </p:nvGrpSpPr>
        <p:grpSpPr>
          <a:xfrm rot="5400000" flipH="1">
            <a:off x="3838044" y="4212312"/>
            <a:ext cx="160051" cy="493469"/>
            <a:chOff x="8582641" y="10031581"/>
            <a:chExt cx="320100" cy="986939"/>
          </a:xfrm>
        </p:grpSpPr>
        <p:cxnSp>
          <p:nvCxnSpPr>
            <p:cNvPr id="4815" name="Google Shape;4815;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6" name="Google Shape;4816;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17" name="Google Shape;4817;p227"/>
          <p:cNvGrpSpPr/>
          <p:nvPr/>
        </p:nvGrpSpPr>
        <p:grpSpPr>
          <a:xfrm rot="-5400000" flipH="1">
            <a:off x="8129669" y="4156978"/>
            <a:ext cx="160049" cy="493469"/>
            <a:chOff x="8582641" y="10031581"/>
            <a:chExt cx="320100" cy="986939"/>
          </a:xfrm>
        </p:grpSpPr>
        <p:cxnSp>
          <p:nvCxnSpPr>
            <p:cNvPr id="4818" name="Google Shape;4818;p227"/>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19" name="Google Shape;4819;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20" name="Google Shape;4820;p227"/>
          <p:cNvGrpSpPr/>
          <p:nvPr/>
        </p:nvGrpSpPr>
        <p:grpSpPr>
          <a:xfrm rot="-5400000" flipH="1">
            <a:off x="7469520" y="1227942"/>
            <a:ext cx="160049" cy="1813769"/>
            <a:chOff x="8582641" y="7390982"/>
            <a:chExt cx="320100" cy="3627538"/>
          </a:xfrm>
        </p:grpSpPr>
        <p:cxnSp>
          <p:nvCxnSpPr>
            <p:cNvPr id="4821" name="Google Shape;4821;p227"/>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22" name="Google Shape;4822;p22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23" name="Google Shape;4823;p227"/>
          <p:cNvGrpSpPr/>
          <p:nvPr/>
        </p:nvGrpSpPr>
        <p:grpSpPr>
          <a:xfrm>
            <a:off x="12253600" y="1"/>
            <a:ext cx="3438989" cy="3424452"/>
            <a:chOff x="22170399" y="777240"/>
            <a:chExt cx="6877978" cy="6848903"/>
          </a:xfrm>
        </p:grpSpPr>
        <p:grpSp>
          <p:nvGrpSpPr>
            <p:cNvPr id="4824" name="Google Shape;4824;p227"/>
            <p:cNvGrpSpPr/>
            <p:nvPr/>
          </p:nvGrpSpPr>
          <p:grpSpPr>
            <a:xfrm>
              <a:off x="22170399" y="777240"/>
              <a:ext cx="6877978" cy="6848903"/>
              <a:chOff x="22155159" y="0"/>
              <a:chExt cx="6877978" cy="6848903"/>
            </a:xfrm>
          </p:grpSpPr>
          <p:sp>
            <p:nvSpPr>
              <p:cNvPr id="4825" name="Google Shape;4825;p2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26" name="Google Shape;4826;p2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27" name="Google Shape;4827;p2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28" name="Google Shape;4828;p2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29" name="Google Shape;4829;p2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30" name="Google Shape;4830;p2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831" name="Google Shape;4831;p2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832" name="Google Shape;4832;p2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833" name="Google Shape;4833;p2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834" name="Google Shape;4834;p2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835" name="Google Shape;4835;p2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836" name="Google Shape;4836;p2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837" name="Google Shape;4837;p2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838" name="Google Shape;4838;p2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839" name="Google Shape;4839;p227"/>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840" name="Google Shape;4840;p227"/>
          <p:cNvSpPr txBox="1">
            <a:spLocks noGrp="1"/>
          </p:cNvSpPr>
          <p:nvPr>
            <p:ph type="subTitle" idx="1"/>
          </p:nvPr>
        </p:nvSpPr>
        <p:spPr>
          <a:xfrm>
            <a:off x="8502967" y="1805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841" name="Google Shape;4841;p227"/>
          <p:cNvSpPr txBox="1">
            <a:spLocks noGrp="1"/>
          </p:cNvSpPr>
          <p:nvPr>
            <p:ph type="subTitle" idx="2"/>
          </p:nvPr>
        </p:nvSpPr>
        <p:spPr>
          <a:xfrm>
            <a:off x="8502967" y="1406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42" name="Google Shape;4842;p227"/>
          <p:cNvSpPr txBox="1">
            <a:spLocks noGrp="1"/>
          </p:cNvSpPr>
          <p:nvPr>
            <p:ph type="subTitle" idx="3"/>
          </p:nvPr>
        </p:nvSpPr>
        <p:spPr>
          <a:xfrm>
            <a:off x="8502967" y="2536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43" name="Google Shape;4843;p227"/>
          <p:cNvSpPr txBox="1">
            <a:spLocks noGrp="1"/>
          </p:cNvSpPr>
          <p:nvPr>
            <p:ph type="subTitle" idx="4"/>
          </p:nvPr>
        </p:nvSpPr>
        <p:spPr>
          <a:xfrm>
            <a:off x="8502967" y="414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844" name="Google Shape;4844;p227"/>
          <p:cNvSpPr txBox="1">
            <a:spLocks noGrp="1"/>
          </p:cNvSpPr>
          <p:nvPr>
            <p:ph type="subTitle" idx="5"/>
          </p:nvPr>
        </p:nvSpPr>
        <p:spPr>
          <a:xfrm>
            <a:off x="8502967" y="374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45" name="Google Shape;4845;p227"/>
          <p:cNvSpPr txBox="1">
            <a:spLocks noGrp="1"/>
          </p:cNvSpPr>
          <p:nvPr>
            <p:ph type="subTitle" idx="6"/>
          </p:nvPr>
        </p:nvSpPr>
        <p:spPr>
          <a:xfrm>
            <a:off x="8502967" y="487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46" name="Google Shape;4846;p227"/>
          <p:cNvSpPr txBox="1">
            <a:spLocks noGrp="1"/>
          </p:cNvSpPr>
          <p:nvPr>
            <p:ph type="subTitle" idx="7"/>
          </p:nvPr>
        </p:nvSpPr>
        <p:spPr>
          <a:xfrm>
            <a:off x="578167" y="4142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847" name="Google Shape;4847;p227"/>
          <p:cNvSpPr txBox="1">
            <a:spLocks noGrp="1"/>
          </p:cNvSpPr>
          <p:nvPr>
            <p:ph type="subTitle" idx="8"/>
          </p:nvPr>
        </p:nvSpPr>
        <p:spPr>
          <a:xfrm>
            <a:off x="578167" y="3743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48" name="Google Shape;4848;p227"/>
          <p:cNvSpPr txBox="1">
            <a:spLocks noGrp="1"/>
          </p:cNvSpPr>
          <p:nvPr>
            <p:ph type="subTitle" idx="9"/>
          </p:nvPr>
        </p:nvSpPr>
        <p:spPr>
          <a:xfrm>
            <a:off x="578167" y="4873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6147980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93. Venn four" preserve="1">
  <p:cSld name="93. Venn four">
    <p:spTree>
      <p:nvGrpSpPr>
        <p:cNvPr id="1" name="Shape 4849"/>
        <p:cNvGrpSpPr/>
        <p:nvPr/>
      </p:nvGrpSpPr>
      <p:grpSpPr>
        <a:xfrm>
          <a:off x="0" y="0"/>
          <a:ext cx="0" cy="0"/>
          <a:chOff x="0" y="0"/>
          <a:chExt cx="0" cy="0"/>
        </a:xfrm>
      </p:grpSpPr>
      <p:grpSp>
        <p:nvGrpSpPr>
          <p:cNvPr id="4850" name="Google Shape;4850;p228"/>
          <p:cNvGrpSpPr/>
          <p:nvPr/>
        </p:nvGrpSpPr>
        <p:grpSpPr>
          <a:xfrm rot="5400000" flipH="1">
            <a:off x="4515471" y="4416424"/>
            <a:ext cx="160051" cy="1813769"/>
            <a:chOff x="8582641" y="7390982"/>
            <a:chExt cx="320100" cy="3627538"/>
          </a:xfrm>
        </p:grpSpPr>
        <p:cxnSp>
          <p:nvCxnSpPr>
            <p:cNvPr id="4851" name="Google Shape;485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52" name="Google Shape;485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53" name="Google Shape;4853;p228"/>
          <p:cNvGrpSpPr/>
          <p:nvPr/>
        </p:nvGrpSpPr>
        <p:grpSpPr>
          <a:xfrm rot="-5400000" flipH="1">
            <a:off x="8150934" y="3372758"/>
            <a:ext cx="160049" cy="493469"/>
            <a:chOff x="8582641" y="10031581"/>
            <a:chExt cx="320100" cy="986939"/>
          </a:xfrm>
        </p:grpSpPr>
        <p:cxnSp>
          <p:nvCxnSpPr>
            <p:cNvPr id="4854" name="Google Shape;485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55" name="Google Shape;485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856" name="Google Shape;4856;p228"/>
          <p:cNvSpPr/>
          <p:nvPr/>
        </p:nvSpPr>
        <p:spPr>
          <a:xfrm>
            <a:off x="4934393" y="1695013"/>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7" name="Google Shape;4857;p228"/>
          <p:cNvSpPr/>
          <p:nvPr/>
        </p:nvSpPr>
        <p:spPr>
          <a:xfrm>
            <a:off x="5698165" y="247650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8" name="Google Shape;4858;p228"/>
          <p:cNvSpPr/>
          <p:nvPr/>
        </p:nvSpPr>
        <p:spPr>
          <a:xfrm>
            <a:off x="4186571" y="247650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59" name="Google Shape;4859;p228"/>
          <p:cNvSpPr/>
          <p:nvPr/>
        </p:nvSpPr>
        <p:spPr>
          <a:xfrm>
            <a:off x="4953000" y="3208149"/>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60" name="Google Shape;4860;p228"/>
          <p:cNvGrpSpPr/>
          <p:nvPr/>
        </p:nvGrpSpPr>
        <p:grpSpPr>
          <a:xfrm rot="-5400000" flipH="1">
            <a:off x="7472180" y="950010"/>
            <a:ext cx="160049" cy="1813769"/>
            <a:chOff x="8582641" y="7390982"/>
            <a:chExt cx="320100" cy="3627538"/>
          </a:xfrm>
        </p:grpSpPr>
        <p:cxnSp>
          <p:nvCxnSpPr>
            <p:cNvPr id="4861" name="Google Shape;4861;p228"/>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4862" name="Google Shape;4862;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4863" name="Google Shape;4863;p228"/>
          <p:cNvGrpSpPr/>
          <p:nvPr/>
        </p:nvGrpSpPr>
        <p:grpSpPr>
          <a:xfrm rot="5400000" flipH="1">
            <a:off x="3855322" y="3372787"/>
            <a:ext cx="160049" cy="493469"/>
            <a:chOff x="8582641" y="10031581"/>
            <a:chExt cx="320100" cy="986939"/>
          </a:xfrm>
        </p:grpSpPr>
        <p:cxnSp>
          <p:nvCxnSpPr>
            <p:cNvPr id="4864" name="Google Shape;4864;p228"/>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4865" name="Google Shape;4865;p22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4866" name="Google Shape;4866;p228"/>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4867" name="Google Shape;4867;p228"/>
          <p:cNvGrpSpPr/>
          <p:nvPr/>
        </p:nvGrpSpPr>
        <p:grpSpPr>
          <a:xfrm>
            <a:off x="12253600" y="1"/>
            <a:ext cx="3438989" cy="3424452"/>
            <a:chOff x="22170399" y="777240"/>
            <a:chExt cx="6877978" cy="6848903"/>
          </a:xfrm>
        </p:grpSpPr>
        <p:grpSp>
          <p:nvGrpSpPr>
            <p:cNvPr id="4868" name="Google Shape;4868;p228"/>
            <p:cNvGrpSpPr/>
            <p:nvPr/>
          </p:nvGrpSpPr>
          <p:grpSpPr>
            <a:xfrm>
              <a:off x="22170399" y="777240"/>
              <a:ext cx="6877978" cy="6848903"/>
              <a:chOff x="22155159" y="0"/>
              <a:chExt cx="6877978" cy="6848903"/>
            </a:xfrm>
          </p:grpSpPr>
          <p:sp>
            <p:nvSpPr>
              <p:cNvPr id="4869" name="Google Shape;4869;p2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70" name="Google Shape;4870;p2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71" name="Google Shape;4871;p2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2" name="Google Shape;4872;p2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73" name="Google Shape;4873;p2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74" name="Google Shape;4874;p2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875" name="Google Shape;4875;p2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876" name="Google Shape;4876;p2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877" name="Google Shape;4877;p2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878" name="Google Shape;4878;p2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879" name="Google Shape;4879;p2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880" name="Google Shape;4880;p2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881" name="Google Shape;4881;p2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882" name="Google Shape;4882;p2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883" name="Google Shape;4883;p228"/>
          <p:cNvSpPr txBox="1">
            <a:spLocks noGrp="1"/>
          </p:cNvSpPr>
          <p:nvPr>
            <p:ph type="subTitle" idx="1"/>
          </p:nvPr>
        </p:nvSpPr>
        <p:spPr>
          <a:xfrm>
            <a:off x="8604567" y="160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884" name="Google Shape;4884;p228"/>
          <p:cNvSpPr txBox="1">
            <a:spLocks noGrp="1"/>
          </p:cNvSpPr>
          <p:nvPr>
            <p:ph type="subTitle" idx="2"/>
          </p:nvPr>
        </p:nvSpPr>
        <p:spPr>
          <a:xfrm>
            <a:off x="8604567" y="120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85" name="Google Shape;4885;p228"/>
          <p:cNvSpPr txBox="1">
            <a:spLocks noGrp="1"/>
          </p:cNvSpPr>
          <p:nvPr>
            <p:ph type="subTitle" idx="3"/>
          </p:nvPr>
        </p:nvSpPr>
        <p:spPr>
          <a:xfrm>
            <a:off x="8604567" y="233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86" name="Google Shape;4886;p228"/>
          <p:cNvSpPr txBox="1">
            <a:spLocks noGrp="1"/>
          </p:cNvSpPr>
          <p:nvPr>
            <p:ph type="subTitle" idx="4"/>
          </p:nvPr>
        </p:nvSpPr>
        <p:spPr>
          <a:xfrm>
            <a:off x="8604567" y="3329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4887" name="Google Shape;4887;p228"/>
          <p:cNvSpPr txBox="1">
            <a:spLocks noGrp="1"/>
          </p:cNvSpPr>
          <p:nvPr>
            <p:ph type="subTitle" idx="5"/>
          </p:nvPr>
        </p:nvSpPr>
        <p:spPr>
          <a:xfrm>
            <a:off x="8604567" y="2930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88" name="Google Shape;4888;p228"/>
          <p:cNvSpPr txBox="1">
            <a:spLocks noGrp="1"/>
          </p:cNvSpPr>
          <p:nvPr>
            <p:ph type="subTitle" idx="6"/>
          </p:nvPr>
        </p:nvSpPr>
        <p:spPr>
          <a:xfrm>
            <a:off x="8604567" y="4060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89" name="Google Shape;4889;p228"/>
          <p:cNvSpPr txBox="1">
            <a:spLocks noGrp="1"/>
          </p:cNvSpPr>
          <p:nvPr>
            <p:ph type="subTitle" idx="7"/>
          </p:nvPr>
        </p:nvSpPr>
        <p:spPr>
          <a:xfrm>
            <a:off x="679767" y="3126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890" name="Google Shape;4890;p228"/>
          <p:cNvSpPr txBox="1">
            <a:spLocks noGrp="1"/>
          </p:cNvSpPr>
          <p:nvPr>
            <p:ph type="subTitle" idx="8"/>
          </p:nvPr>
        </p:nvSpPr>
        <p:spPr>
          <a:xfrm>
            <a:off x="679767" y="2727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91" name="Google Shape;4891;p228"/>
          <p:cNvSpPr txBox="1">
            <a:spLocks noGrp="1"/>
          </p:cNvSpPr>
          <p:nvPr>
            <p:ph type="subTitle" idx="9"/>
          </p:nvPr>
        </p:nvSpPr>
        <p:spPr>
          <a:xfrm>
            <a:off x="679767" y="3857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4892" name="Google Shape;4892;p228"/>
          <p:cNvSpPr txBox="1">
            <a:spLocks noGrp="1"/>
          </p:cNvSpPr>
          <p:nvPr>
            <p:ph type="subTitle" idx="13"/>
          </p:nvPr>
        </p:nvSpPr>
        <p:spPr>
          <a:xfrm>
            <a:off x="679767" y="48537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4893" name="Google Shape;4893;p228"/>
          <p:cNvSpPr txBox="1">
            <a:spLocks noGrp="1"/>
          </p:cNvSpPr>
          <p:nvPr>
            <p:ph type="subTitle" idx="14"/>
          </p:nvPr>
        </p:nvSpPr>
        <p:spPr>
          <a:xfrm>
            <a:off x="679767" y="44548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894" name="Google Shape;4894;p228"/>
          <p:cNvSpPr txBox="1">
            <a:spLocks noGrp="1"/>
          </p:cNvSpPr>
          <p:nvPr>
            <p:ph type="subTitle" idx="15"/>
          </p:nvPr>
        </p:nvSpPr>
        <p:spPr>
          <a:xfrm>
            <a:off x="679767" y="55844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7005875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94. Four computer feature functions" preserve="1">
  <p:cSld name="94. Four computer feature functions">
    <p:spTree>
      <p:nvGrpSpPr>
        <p:cNvPr id="1" name="Shape 4895"/>
        <p:cNvGrpSpPr/>
        <p:nvPr/>
      </p:nvGrpSpPr>
      <p:grpSpPr>
        <a:xfrm>
          <a:off x="0" y="0"/>
          <a:ext cx="0" cy="0"/>
          <a:chOff x="0" y="0"/>
          <a:chExt cx="0" cy="0"/>
        </a:xfrm>
      </p:grpSpPr>
      <p:sp>
        <p:nvSpPr>
          <p:cNvPr id="4896" name="Google Shape;4896;p229"/>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897" name="Google Shape;4897;p229"/>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898" name="Google Shape;4898;p229"/>
          <p:cNvGrpSpPr/>
          <p:nvPr/>
        </p:nvGrpSpPr>
        <p:grpSpPr>
          <a:xfrm>
            <a:off x="12253600" y="1"/>
            <a:ext cx="3438989" cy="3424452"/>
            <a:chOff x="22170399" y="777240"/>
            <a:chExt cx="6877978" cy="6848903"/>
          </a:xfrm>
        </p:grpSpPr>
        <p:grpSp>
          <p:nvGrpSpPr>
            <p:cNvPr id="4899" name="Google Shape;4899;p229"/>
            <p:cNvGrpSpPr/>
            <p:nvPr/>
          </p:nvGrpSpPr>
          <p:grpSpPr>
            <a:xfrm>
              <a:off x="22170399" y="777240"/>
              <a:ext cx="6877978" cy="6848903"/>
              <a:chOff x="22155159" y="0"/>
              <a:chExt cx="6877978" cy="6848903"/>
            </a:xfrm>
          </p:grpSpPr>
          <p:sp>
            <p:nvSpPr>
              <p:cNvPr id="4900" name="Google Shape;4900;p2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901" name="Google Shape;4901;p2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902" name="Google Shape;4902;p2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903" name="Google Shape;4903;p2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904" name="Google Shape;4904;p2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905" name="Google Shape;4905;p2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6" name="Google Shape;4906;p2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07" name="Google Shape;4907;p2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08" name="Google Shape;4908;p2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09" name="Google Shape;4909;p2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10" name="Google Shape;4910;p2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11" name="Google Shape;4911;p2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12" name="Google Shape;4912;p2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13" name="Google Shape;4913;p2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4914" name="Google Shape;4914;p229"/>
          <p:cNvGrpSpPr/>
          <p:nvPr/>
        </p:nvGrpSpPr>
        <p:grpSpPr>
          <a:xfrm rot="1499954">
            <a:off x="2020125" y="797840"/>
            <a:ext cx="3402349" cy="1828773"/>
            <a:chOff x="1191527" y="2380720"/>
            <a:chExt cx="2551800" cy="1371600"/>
          </a:xfrm>
        </p:grpSpPr>
        <p:cxnSp>
          <p:nvCxnSpPr>
            <p:cNvPr id="4915" name="Google Shape;4915;p229"/>
            <p:cNvCxnSpPr>
              <a:stCxn id="491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6" name="Google Shape;4916;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17" name="Google Shape;4917;p229"/>
          <p:cNvGrpSpPr/>
          <p:nvPr/>
        </p:nvGrpSpPr>
        <p:grpSpPr>
          <a:xfrm rot="-1499954" flipH="1">
            <a:off x="6882759" y="797840"/>
            <a:ext cx="3402349" cy="1828773"/>
            <a:chOff x="1191527" y="2380720"/>
            <a:chExt cx="2551800" cy="1371600"/>
          </a:xfrm>
        </p:grpSpPr>
        <p:cxnSp>
          <p:nvCxnSpPr>
            <p:cNvPr id="4918" name="Google Shape;4918;p229"/>
            <p:cNvCxnSpPr>
              <a:stCxn id="491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19" name="Google Shape;4919;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20" name="Google Shape;4920;p229"/>
          <p:cNvGrpSpPr/>
          <p:nvPr/>
        </p:nvGrpSpPr>
        <p:grpSpPr>
          <a:xfrm rot="-9300046">
            <a:off x="6882759" y="3515640"/>
            <a:ext cx="3402349" cy="1828773"/>
            <a:chOff x="1191527" y="2380720"/>
            <a:chExt cx="2551800" cy="1371600"/>
          </a:xfrm>
        </p:grpSpPr>
        <p:cxnSp>
          <p:nvCxnSpPr>
            <p:cNvPr id="4921" name="Google Shape;4921;p229"/>
            <p:cNvCxnSpPr>
              <a:stCxn id="492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2" name="Google Shape;4922;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23" name="Google Shape;4923;p229"/>
          <p:cNvGrpSpPr/>
          <p:nvPr/>
        </p:nvGrpSpPr>
        <p:grpSpPr>
          <a:xfrm rot="9300046" flipH="1">
            <a:off x="2020125" y="3515640"/>
            <a:ext cx="3402349" cy="1828773"/>
            <a:chOff x="1191527" y="2380720"/>
            <a:chExt cx="2551800" cy="1371600"/>
          </a:xfrm>
        </p:grpSpPr>
        <p:cxnSp>
          <p:nvCxnSpPr>
            <p:cNvPr id="4924" name="Google Shape;4924;p229"/>
            <p:cNvCxnSpPr>
              <a:stCxn id="492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25" name="Google Shape;4925;p229"/>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405791408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95. Six computer feature functions" preserve="1">
  <p:cSld name="95. Six computer feature functions">
    <p:spTree>
      <p:nvGrpSpPr>
        <p:cNvPr id="1" name="Shape 4926"/>
        <p:cNvGrpSpPr/>
        <p:nvPr/>
      </p:nvGrpSpPr>
      <p:grpSpPr>
        <a:xfrm>
          <a:off x="0" y="0"/>
          <a:ext cx="0" cy="0"/>
          <a:chOff x="0" y="0"/>
          <a:chExt cx="0" cy="0"/>
        </a:xfrm>
      </p:grpSpPr>
      <p:sp>
        <p:nvSpPr>
          <p:cNvPr id="4927" name="Google Shape;4927;p230"/>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928" name="Google Shape;4928;p230"/>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4929" name="Google Shape;4929;p230"/>
          <p:cNvGrpSpPr/>
          <p:nvPr/>
        </p:nvGrpSpPr>
        <p:grpSpPr>
          <a:xfrm>
            <a:off x="12253600" y="1"/>
            <a:ext cx="3438989" cy="3424452"/>
            <a:chOff x="22170399" y="777240"/>
            <a:chExt cx="6877978" cy="6848903"/>
          </a:xfrm>
        </p:grpSpPr>
        <p:grpSp>
          <p:nvGrpSpPr>
            <p:cNvPr id="4930" name="Google Shape;4930;p230"/>
            <p:cNvGrpSpPr/>
            <p:nvPr/>
          </p:nvGrpSpPr>
          <p:grpSpPr>
            <a:xfrm>
              <a:off x="22170399" y="777240"/>
              <a:ext cx="6877978" cy="6848903"/>
              <a:chOff x="22155159" y="0"/>
              <a:chExt cx="6877978" cy="6848903"/>
            </a:xfrm>
          </p:grpSpPr>
          <p:sp>
            <p:nvSpPr>
              <p:cNvPr id="4931" name="Google Shape;4931;p2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932" name="Google Shape;4932;p2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933" name="Google Shape;4933;p2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934" name="Google Shape;4934;p2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935" name="Google Shape;4935;p2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936" name="Google Shape;4936;p2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37" name="Google Shape;4937;p2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38" name="Google Shape;4938;p2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39" name="Google Shape;4939;p2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40" name="Google Shape;4940;p2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1" name="Google Shape;4941;p2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42" name="Google Shape;4942;p2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43" name="Google Shape;4943;p2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44" name="Google Shape;4944;p2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4945" name="Google Shape;4945;p230"/>
          <p:cNvGrpSpPr/>
          <p:nvPr/>
        </p:nvGrpSpPr>
        <p:grpSpPr>
          <a:xfrm rot="1499954">
            <a:off x="2223325" y="696240"/>
            <a:ext cx="3402349" cy="1828773"/>
            <a:chOff x="1191527" y="2380720"/>
            <a:chExt cx="2551800" cy="1371600"/>
          </a:xfrm>
        </p:grpSpPr>
        <p:cxnSp>
          <p:nvCxnSpPr>
            <p:cNvPr id="4946" name="Google Shape;4946;p230"/>
            <p:cNvCxnSpPr>
              <a:stCxn id="494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47" name="Google Shape;4947;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48" name="Google Shape;4948;p230"/>
          <p:cNvGrpSpPr/>
          <p:nvPr/>
        </p:nvGrpSpPr>
        <p:grpSpPr>
          <a:xfrm rot="-1499954" flipH="1">
            <a:off x="6374759" y="696240"/>
            <a:ext cx="3402349" cy="1828773"/>
            <a:chOff x="1191527" y="2380720"/>
            <a:chExt cx="2551800" cy="1371600"/>
          </a:xfrm>
        </p:grpSpPr>
        <p:cxnSp>
          <p:nvCxnSpPr>
            <p:cNvPr id="4949" name="Google Shape;4949;p230"/>
            <p:cNvCxnSpPr>
              <a:stCxn id="4950"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0" name="Google Shape;4950;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1" name="Google Shape;4951;p230"/>
          <p:cNvGrpSpPr/>
          <p:nvPr/>
        </p:nvGrpSpPr>
        <p:grpSpPr>
          <a:xfrm rot="-9300046">
            <a:off x="6374759" y="3718840"/>
            <a:ext cx="3402349" cy="1828773"/>
            <a:chOff x="1191527" y="2380720"/>
            <a:chExt cx="2551800" cy="1371600"/>
          </a:xfrm>
        </p:grpSpPr>
        <p:cxnSp>
          <p:nvCxnSpPr>
            <p:cNvPr id="4952" name="Google Shape;4952;p230"/>
            <p:cNvCxnSpPr>
              <a:stCxn id="4953"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3" name="Google Shape;4953;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4" name="Google Shape;4954;p230"/>
          <p:cNvGrpSpPr/>
          <p:nvPr/>
        </p:nvGrpSpPr>
        <p:grpSpPr>
          <a:xfrm rot="9300046" flipH="1">
            <a:off x="2121726" y="3718840"/>
            <a:ext cx="3402349" cy="1828773"/>
            <a:chOff x="1191527" y="2380720"/>
            <a:chExt cx="2551800" cy="1371600"/>
          </a:xfrm>
        </p:grpSpPr>
        <p:cxnSp>
          <p:nvCxnSpPr>
            <p:cNvPr id="4955" name="Google Shape;4955;p230"/>
            <p:cNvCxnSpPr>
              <a:stCxn id="4956"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4956" name="Google Shape;4956;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57" name="Google Shape;4957;p230"/>
          <p:cNvGrpSpPr/>
          <p:nvPr/>
        </p:nvGrpSpPr>
        <p:grpSpPr>
          <a:xfrm>
            <a:off x="1232748" y="2194887"/>
            <a:ext cx="3402400" cy="1828800"/>
            <a:chOff x="1191527" y="2380720"/>
            <a:chExt cx="2551800" cy="1371600"/>
          </a:xfrm>
        </p:grpSpPr>
        <p:cxnSp>
          <p:nvCxnSpPr>
            <p:cNvPr id="4958" name="Google Shape;4958;p230"/>
            <p:cNvCxnSpPr>
              <a:stCxn id="4959"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59" name="Google Shape;4959;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4960" name="Google Shape;4960;p230"/>
          <p:cNvGrpSpPr/>
          <p:nvPr/>
        </p:nvGrpSpPr>
        <p:grpSpPr>
          <a:xfrm flipH="1">
            <a:off x="7125548" y="2194887"/>
            <a:ext cx="3402400" cy="1828800"/>
            <a:chOff x="1191527" y="2380720"/>
            <a:chExt cx="2551800" cy="1371600"/>
          </a:xfrm>
        </p:grpSpPr>
        <p:cxnSp>
          <p:nvCxnSpPr>
            <p:cNvPr id="4961" name="Google Shape;4961;p230"/>
            <p:cNvCxnSpPr>
              <a:stCxn id="4962"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4962" name="Google Shape;4962;p230"/>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962973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96. Q&amp;A_1" preserve="1">
  <p:cSld name="96. Q&amp;A_1">
    <p:bg>
      <p:bgPr>
        <a:gradFill>
          <a:gsLst>
            <a:gs pos="0">
              <a:schemeClr val="accent4"/>
            </a:gs>
            <a:gs pos="100000">
              <a:schemeClr val="accent1"/>
            </a:gs>
          </a:gsLst>
          <a:lin ang="8100019" scaled="0"/>
        </a:gradFill>
        <a:effectLst/>
      </p:bgPr>
    </p:bg>
    <p:spTree>
      <p:nvGrpSpPr>
        <p:cNvPr id="1" name="Shape 4963"/>
        <p:cNvGrpSpPr/>
        <p:nvPr/>
      </p:nvGrpSpPr>
      <p:grpSpPr>
        <a:xfrm>
          <a:off x="0" y="0"/>
          <a:ext cx="0" cy="0"/>
          <a:chOff x="0" y="0"/>
          <a:chExt cx="0" cy="0"/>
        </a:xfrm>
      </p:grpSpPr>
      <p:sp>
        <p:nvSpPr>
          <p:cNvPr id="4964" name="Google Shape;4964;p231"/>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09701216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97. Q&amp;A_2" preserve="1">
  <p:cSld name="97. Q&amp;A_2">
    <p:bg>
      <p:bgPr>
        <a:gradFill>
          <a:gsLst>
            <a:gs pos="0">
              <a:srgbClr val="A371F7"/>
            </a:gs>
            <a:gs pos="100000">
              <a:srgbClr val="388BFD"/>
            </a:gs>
          </a:gsLst>
          <a:lin ang="18900044" scaled="0"/>
        </a:gradFill>
        <a:effectLst/>
      </p:bgPr>
    </p:bg>
    <p:spTree>
      <p:nvGrpSpPr>
        <p:cNvPr id="1" name="Shape 4965"/>
        <p:cNvGrpSpPr/>
        <p:nvPr/>
      </p:nvGrpSpPr>
      <p:grpSpPr>
        <a:xfrm>
          <a:off x="0" y="0"/>
          <a:ext cx="0" cy="0"/>
          <a:chOff x="0" y="0"/>
          <a:chExt cx="0" cy="0"/>
        </a:xfrm>
      </p:grpSpPr>
      <p:sp>
        <p:nvSpPr>
          <p:cNvPr id="4966" name="Google Shape;4966;p232"/>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89203231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98. Q&amp;A_3" preserve="1">
  <p:cSld name="98. Q&amp;A_3">
    <p:bg>
      <p:bgPr>
        <a:gradFill>
          <a:gsLst>
            <a:gs pos="0">
              <a:schemeClr val="accent2"/>
            </a:gs>
            <a:gs pos="51000">
              <a:schemeClr val="accent6"/>
            </a:gs>
            <a:gs pos="100000">
              <a:schemeClr val="accent3"/>
            </a:gs>
          </a:gsLst>
          <a:lin ang="18900044" scaled="0"/>
        </a:gradFill>
        <a:effectLst/>
      </p:bgPr>
    </p:bg>
    <p:spTree>
      <p:nvGrpSpPr>
        <p:cNvPr id="1" name="Shape 4967"/>
        <p:cNvGrpSpPr/>
        <p:nvPr/>
      </p:nvGrpSpPr>
      <p:grpSpPr>
        <a:xfrm>
          <a:off x="0" y="0"/>
          <a:ext cx="0" cy="0"/>
          <a:chOff x="0" y="0"/>
          <a:chExt cx="0" cy="0"/>
        </a:xfrm>
      </p:grpSpPr>
      <p:sp>
        <p:nvSpPr>
          <p:cNvPr id="4968" name="Google Shape;4968;p233"/>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01680599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99. Q&amp;A_4" preserve="1">
  <p:cSld name="99. Q&amp;A_4">
    <p:spTree>
      <p:nvGrpSpPr>
        <p:cNvPr id="1" name="Shape 4969"/>
        <p:cNvGrpSpPr/>
        <p:nvPr/>
      </p:nvGrpSpPr>
      <p:grpSpPr>
        <a:xfrm>
          <a:off x="0" y="0"/>
          <a:ext cx="0" cy="0"/>
          <a:chOff x="0" y="0"/>
          <a:chExt cx="0" cy="0"/>
        </a:xfrm>
      </p:grpSpPr>
      <p:pic>
        <p:nvPicPr>
          <p:cNvPr id="4970" name="Google Shape;4970;p234"/>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71" name="Google Shape;4971;p234"/>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346799264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00. Q&amp;A _5" preserve="1">
  <p:cSld name="100. Q&amp;A _5">
    <p:spTree>
      <p:nvGrpSpPr>
        <p:cNvPr id="1" name="Shape 4972"/>
        <p:cNvGrpSpPr/>
        <p:nvPr/>
      </p:nvGrpSpPr>
      <p:grpSpPr>
        <a:xfrm>
          <a:off x="0" y="0"/>
          <a:ext cx="0" cy="0"/>
          <a:chOff x="0" y="0"/>
          <a:chExt cx="0" cy="0"/>
        </a:xfrm>
      </p:grpSpPr>
      <p:pic>
        <p:nvPicPr>
          <p:cNvPr id="4973" name="Google Shape;4973;p235"/>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74" name="Google Shape;4974;p235"/>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687089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Two points/sections">
  <p:cSld name="18. Two points/sections">
    <p:spTree>
      <p:nvGrpSpPr>
        <p:cNvPr id="1" name="Shape 270"/>
        <p:cNvGrpSpPr/>
        <p:nvPr/>
      </p:nvGrpSpPr>
      <p:grpSpPr>
        <a:xfrm>
          <a:off x="0" y="0"/>
          <a:ext cx="0" cy="0"/>
          <a:chOff x="0" y="0"/>
          <a:chExt cx="0" cy="0"/>
        </a:xfrm>
      </p:grpSpPr>
      <p:sp>
        <p:nvSpPr>
          <p:cNvPr id="271" name="Google Shape;271;p23"/>
          <p:cNvSpPr/>
          <p:nvPr/>
        </p:nvSpPr>
        <p:spPr>
          <a:xfrm>
            <a:off x="6834211" y="1817872"/>
            <a:ext cx="1828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72" name="Google Shape;272;p23"/>
          <p:cNvSpPr/>
          <p:nvPr/>
        </p:nvSpPr>
        <p:spPr>
          <a:xfrm>
            <a:off x="3523544" y="1817872"/>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73" name="Google Shape;273;p23"/>
          <p:cNvGrpSpPr/>
          <p:nvPr/>
        </p:nvGrpSpPr>
        <p:grpSpPr>
          <a:xfrm>
            <a:off x="12253600" y="1"/>
            <a:ext cx="3438989" cy="3424452"/>
            <a:chOff x="22170399" y="777240"/>
            <a:chExt cx="6877978" cy="6848903"/>
          </a:xfrm>
        </p:grpSpPr>
        <p:grpSp>
          <p:nvGrpSpPr>
            <p:cNvPr id="274" name="Google Shape;274;p23"/>
            <p:cNvGrpSpPr/>
            <p:nvPr/>
          </p:nvGrpSpPr>
          <p:grpSpPr>
            <a:xfrm>
              <a:off x="22170399" y="777240"/>
              <a:ext cx="6877978" cy="6848903"/>
              <a:chOff x="22155159" y="0"/>
              <a:chExt cx="6877978" cy="6848903"/>
            </a:xfrm>
          </p:grpSpPr>
          <p:sp>
            <p:nvSpPr>
              <p:cNvPr id="275" name="Google Shape;275;p2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76" name="Google Shape;276;p2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77" name="Google Shape;277;p2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78" name="Google Shape;278;p2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79" name="Google Shape;279;p2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80" name="Google Shape;280;p2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81" name="Google Shape;281;p2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82" name="Google Shape;282;p2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83" name="Google Shape;283;p2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84" name="Google Shape;284;p2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85" name="Google Shape;285;p2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86" name="Google Shape;286;p2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87" name="Google Shape;287;p2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88" name="Google Shape;288;p2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89" name="Google Shape;289;p23"/>
          <p:cNvSpPr txBox="1">
            <a:spLocks noGrp="1"/>
          </p:cNvSpPr>
          <p:nvPr>
            <p:ph type="subTitle" idx="1"/>
          </p:nvPr>
        </p:nvSpPr>
        <p:spPr>
          <a:xfrm>
            <a:off x="3133344" y="3889248"/>
            <a:ext cx="2609200" cy="390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1600"/>
              <a:buNone/>
              <a:defRPr sz="2133">
                <a:solidFill>
                  <a:schemeClr val="lt1"/>
                </a:solidFill>
              </a:defRPr>
            </a:lvl1pPr>
            <a:lvl2pPr lvl="1">
              <a:spcBef>
                <a:spcPts val="0"/>
              </a:spcBef>
              <a:spcAft>
                <a:spcPts val="0"/>
              </a:spcAft>
              <a:buSzPts val="1600"/>
              <a:buNone/>
              <a:defRPr sz="2133"/>
            </a:lvl2pPr>
            <a:lvl3pPr lvl="2">
              <a:spcBef>
                <a:spcPts val="0"/>
              </a:spcBef>
              <a:spcAft>
                <a:spcPts val="0"/>
              </a:spcAft>
              <a:buSzPts val="1600"/>
              <a:buNone/>
              <a:defRPr sz="2133"/>
            </a:lvl3pPr>
            <a:lvl4pPr lvl="3">
              <a:spcBef>
                <a:spcPts val="0"/>
              </a:spcBef>
              <a:spcAft>
                <a:spcPts val="0"/>
              </a:spcAft>
              <a:buSzPts val="1600"/>
              <a:buNone/>
              <a:defRPr sz="2133"/>
            </a:lvl4pPr>
            <a:lvl5pPr lvl="4">
              <a:spcBef>
                <a:spcPts val="0"/>
              </a:spcBef>
              <a:spcAft>
                <a:spcPts val="0"/>
              </a:spcAft>
              <a:buSzPts val="1600"/>
              <a:buNone/>
              <a:defRPr sz="2133"/>
            </a:lvl5pPr>
            <a:lvl6pPr lvl="5">
              <a:spcBef>
                <a:spcPts val="0"/>
              </a:spcBef>
              <a:spcAft>
                <a:spcPts val="0"/>
              </a:spcAft>
              <a:buSzPts val="1600"/>
              <a:buNone/>
              <a:defRPr sz="2133"/>
            </a:lvl6pPr>
            <a:lvl7pPr lvl="6">
              <a:spcBef>
                <a:spcPts val="0"/>
              </a:spcBef>
              <a:spcAft>
                <a:spcPts val="0"/>
              </a:spcAft>
              <a:buSzPts val="1600"/>
              <a:buNone/>
              <a:defRPr sz="2133"/>
            </a:lvl7pPr>
            <a:lvl8pPr lvl="7">
              <a:spcBef>
                <a:spcPts val="0"/>
              </a:spcBef>
              <a:spcAft>
                <a:spcPts val="0"/>
              </a:spcAft>
              <a:buSzPts val="1600"/>
              <a:buNone/>
              <a:defRPr sz="2133"/>
            </a:lvl8pPr>
            <a:lvl9pPr lvl="8">
              <a:spcBef>
                <a:spcPts val="0"/>
              </a:spcBef>
              <a:spcAft>
                <a:spcPts val="0"/>
              </a:spcAft>
              <a:buSzPts val="1600"/>
              <a:buNone/>
              <a:defRPr sz="2133"/>
            </a:lvl9pPr>
          </a:lstStyle>
          <a:p>
            <a:r>
              <a:rPr lang="es-ES"/>
              <a:t>Haga clic para modificar el estilo de subtítulo del patrón</a:t>
            </a:r>
            <a:endParaRPr/>
          </a:p>
        </p:txBody>
      </p:sp>
      <p:sp>
        <p:nvSpPr>
          <p:cNvPr id="290" name="Google Shape;290;p23"/>
          <p:cNvSpPr txBox="1">
            <a:spLocks noGrp="1"/>
          </p:cNvSpPr>
          <p:nvPr>
            <p:ph type="subTitle" idx="2"/>
          </p:nvPr>
        </p:nvSpPr>
        <p:spPr>
          <a:xfrm>
            <a:off x="64440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91" name="Google Shape;291;p23"/>
          <p:cNvSpPr txBox="1">
            <a:spLocks noGrp="1"/>
          </p:cNvSpPr>
          <p:nvPr>
            <p:ph type="subTitle" idx="3"/>
          </p:nvPr>
        </p:nvSpPr>
        <p:spPr>
          <a:xfrm>
            <a:off x="3133344"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92" name="Google Shape;292;p23"/>
          <p:cNvSpPr txBox="1">
            <a:spLocks noGrp="1"/>
          </p:cNvSpPr>
          <p:nvPr>
            <p:ph type="subTitle" idx="4"/>
          </p:nvPr>
        </p:nvSpPr>
        <p:spPr>
          <a:xfrm>
            <a:off x="64440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4057097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101. Thank you_1" preserve="1">
  <p:cSld name="101. Thank you_1">
    <p:bg>
      <p:bgPr>
        <a:gradFill>
          <a:gsLst>
            <a:gs pos="0">
              <a:schemeClr val="accent5"/>
            </a:gs>
            <a:gs pos="50000">
              <a:schemeClr val="accent1"/>
            </a:gs>
            <a:gs pos="100000">
              <a:schemeClr val="accent4"/>
            </a:gs>
          </a:gsLst>
          <a:lin ang="18900044" scaled="0"/>
        </a:gradFill>
        <a:effectLst/>
      </p:bgPr>
    </p:bg>
    <p:spTree>
      <p:nvGrpSpPr>
        <p:cNvPr id="1" name="Shape 4975"/>
        <p:cNvGrpSpPr/>
        <p:nvPr/>
      </p:nvGrpSpPr>
      <p:grpSpPr>
        <a:xfrm>
          <a:off x="0" y="0"/>
          <a:ext cx="0" cy="0"/>
          <a:chOff x="0" y="0"/>
          <a:chExt cx="0" cy="0"/>
        </a:xfrm>
      </p:grpSpPr>
      <p:sp>
        <p:nvSpPr>
          <p:cNvPr id="4976" name="Google Shape;4976;p236"/>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6204161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02. Thank you_2" preserve="1">
  <p:cSld name="102. Thank you_2">
    <p:bg>
      <p:bgPr>
        <a:gradFill>
          <a:gsLst>
            <a:gs pos="0">
              <a:srgbClr val="A371F7"/>
            </a:gs>
            <a:gs pos="100000">
              <a:srgbClr val="388BFD"/>
            </a:gs>
          </a:gsLst>
          <a:lin ang="18900044" scaled="0"/>
        </a:gradFill>
        <a:effectLst/>
      </p:bgPr>
    </p:bg>
    <p:spTree>
      <p:nvGrpSpPr>
        <p:cNvPr id="1" name="Shape 4977"/>
        <p:cNvGrpSpPr/>
        <p:nvPr/>
      </p:nvGrpSpPr>
      <p:grpSpPr>
        <a:xfrm>
          <a:off x="0" y="0"/>
          <a:ext cx="0" cy="0"/>
          <a:chOff x="0" y="0"/>
          <a:chExt cx="0" cy="0"/>
        </a:xfrm>
      </p:grpSpPr>
      <p:sp>
        <p:nvSpPr>
          <p:cNvPr id="4978" name="Google Shape;4978;p237"/>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256023316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103. Thank you_3" preserve="1">
  <p:cSld name="103. Thank you_3">
    <p:bg>
      <p:bgPr>
        <a:gradFill>
          <a:gsLst>
            <a:gs pos="0">
              <a:srgbClr val="56D364"/>
            </a:gs>
            <a:gs pos="100000">
              <a:srgbClr val="388BFD"/>
            </a:gs>
          </a:gsLst>
          <a:lin ang="18900044" scaled="0"/>
        </a:gradFill>
        <a:effectLst/>
      </p:bgPr>
    </p:bg>
    <p:spTree>
      <p:nvGrpSpPr>
        <p:cNvPr id="1" name="Shape 4979"/>
        <p:cNvGrpSpPr/>
        <p:nvPr/>
      </p:nvGrpSpPr>
      <p:grpSpPr>
        <a:xfrm>
          <a:off x="0" y="0"/>
          <a:ext cx="0" cy="0"/>
          <a:chOff x="0" y="0"/>
          <a:chExt cx="0" cy="0"/>
        </a:xfrm>
      </p:grpSpPr>
      <p:sp>
        <p:nvSpPr>
          <p:cNvPr id="4980" name="Google Shape;4980;p238"/>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185355923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104. Thank you_4" preserve="1">
  <p:cSld name="104. Thank you_4">
    <p:spTree>
      <p:nvGrpSpPr>
        <p:cNvPr id="1" name="Shape 4981"/>
        <p:cNvGrpSpPr/>
        <p:nvPr/>
      </p:nvGrpSpPr>
      <p:grpSpPr>
        <a:xfrm>
          <a:off x="0" y="0"/>
          <a:ext cx="0" cy="0"/>
          <a:chOff x="0" y="0"/>
          <a:chExt cx="0" cy="0"/>
        </a:xfrm>
      </p:grpSpPr>
      <p:pic>
        <p:nvPicPr>
          <p:cNvPr id="4982" name="Google Shape;4982;p239"/>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4983" name="Google Shape;4983;p239"/>
          <p:cNvSpPr/>
          <p:nvPr/>
        </p:nvSpPr>
        <p:spPr>
          <a:xfrm>
            <a:off x="3484228" y="2790364"/>
            <a:ext cx="52236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i="0" u="none" strike="noStrike" cap="none">
                <a:solidFill>
                  <a:schemeClr val="lt1"/>
                </a:solidFill>
                <a:latin typeface="Arial"/>
                <a:ea typeface="Arial"/>
                <a:cs typeface="Arial"/>
                <a:sym typeface="Arial"/>
              </a:rPr>
              <a:t>Thank you</a:t>
            </a:r>
            <a:endParaRPr sz="8000" b="1"/>
          </a:p>
        </p:txBody>
      </p:sp>
    </p:spTree>
    <p:extLst>
      <p:ext uri="{BB962C8B-B14F-4D97-AF65-F5344CB8AC3E}">
        <p14:creationId xmlns:p14="http://schemas.microsoft.com/office/powerpoint/2010/main" val="7009524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Icons - 4" preserve="1">
  <p:cSld name="Icons - 4">
    <p:bg>
      <p:bgPr>
        <a:solidFill>
          <a:srgbClr val="000000"/>
        </a:solidFill>
        <a:effectLst/>
      </p:bgPr>
    </p:bg>
    <p:spTree>
      <p:nvGrpSpPr>
        <p:cNvPr id="1" name="Shape 4989"/>
        <p:cNvGrpSpPr/>
        <p:nvPr/>
      </p:nvGrpSpPr>
      <p:grpSpPr>
        <a:xfrm>
          <a:off x="0" y="0"/>
          <a:ext cx="0" cy="0"/>
          <a:chOff x="0" y="0"/>
          <a:chExt cx="0" cy="0"/>
        </a:xfrm>
      </p:grpSpPr>
      <p:sp>
        <p:nvSpPr>
          <p:cNvPr id="4990" name="Google Shape;4990;p242"/>
          <p:cNvSpPr txBox="1">
            <a:spLocks noGrp="1"/>
          </p:cNvSpPr>
          <p:nvPr>
            <p:ph type="body" idx="1"/>
          </p:nvPr>
        </p:nvSpPr>
        <p:spPr>
          <a:xfrm>
            <a:off x="653205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4991" name="Google Shape;4991;p242"/>
          <p:cNvSpPr>
            <a:spLocks noGrp="1"/>
          </p:cNvSpPr>
          <p:nvPr>
            <p:ph type="pic" idx="2"/>
          </p:nvPr>
        </p:nvSpPr>
        <p:spPr>
          <a:xfrm>
            <a:off x="653205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4992" name="Google Shape;4992;p242"/>
          <p:cNvSpPr txBox="1">
            <a:spLocks noGrp="1"/>
          </p:cNvSpPr>
          <p:nvPr>
            <p:ph type="body" idx="3"/>
          </p:nvPr>
        </p:nvSpPr>
        <p:spPr>
          <a:xfrm>
            <a:off x="884376"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4993" name="Google Shape;4993;p242"/>
          <p:cNvSpPr>
            <a:spLocks noGrp="1"/>
          </p:cNvSpPr>
          <p:nvPr>
            <p:ph type="pic" idx="4"/>
          </p:nvPr>
        </p:nvSpPr>
        <p:spPr>
          <a:xfrm>
            <a:off x="884376"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4994" name="Google Shape;4994;p242"/>
          <p:cNvSpPr txBox="1">
            <a:spLocks noGrp="1"/>
          </p:cNvSpPr>
          <p:nvPr>
            <p:ph type="body" idx="5"/>
          </p:nvPr>
        </p:nvSpPr>
        <p:spPr>
          <a:xfrm>
            <a:off x="3706672"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4995" name="Google Shape;4995;p242"/>
          <p:cNvSpPr>
            <a:spLocks noGrp="1"/>
          </p:cNvSpPr>
          <p:nvPr>
            <p:ph type="pic" idx="6"/>
          </p:nvPr>
        </p:nvSpPr>
        <p:spPr>
          <a:xfrm>
            <a:off x="3706672"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sp>
        <p:nvSpPr>
          <p:cNvPr id="4996" name="Google Shape;4996;p242"/>
          <p:cNvSpPr txBox="1">
            <a:spLocks noGrp="1"/>
          </p:cNvSpPr>
          <p:nvPr>
            <p:ph type="body" idx="7"/>
          </p:nvPr>
        </p:nvSpPr>
        <p:spPr>
          <a:xfrm>
            <a:off x="9378485" y="4222553"/>
            <a:ext cx="1905200" cy="446800"/>
          </a:xfrm>
          <a:prstGeom prst="rect">
            <a:avLst/>
          </a:prstGeom>
          <a:noFill/>
          <a:ln>
            <a:noFill/>
          </a:ln>
        </p:spPr>
        <p:txBody>
          <a:bodyPr spcFirstLastPara="1" wrap="square" lIns="7150" tIns="7150" rIns="7150" bIns="7150" anchor="t" anchorCtr="0">
            <a:noAutofit/>
          </a:bodyPr>
          <a:lstStyle>
            <a:lvl1pPr marL="609585" lvl="0" indent="-304792" algn="ctr" rtl="0">
              <a:lnSpc>
                <a:spcPct val="100000"/>
              </a:lnSpc>
              <a:spcBef>
                <a:spcPts val="0"/>
              </a:spcBef>
              <a:spcAft>
                <a:spcPts val="0"/>
              </a:spcAft>
              <a:buClr>
                <a:srgbClr val="FFFFFF"/>
              </a:buClr>
              <a:buSzPts val="2100"/>
              <a:buFont typeface="Helvetica Neue"/>
              <a:buNone/>
              <a:defRPr sz="2800" b="1">
                <a:solidFill>
                  <a:srgbClr val="FFFFFF"/>
                </a:solidFill>
              </a:defRPr>
            </a:lvl1pPr>
            <a:lvl2pPr marL="1219170" lvl="1" indent="-507987" algn="l" rtl="0">
              <a:lnSpc>
                <a:spcPct val="100000"/>
              </a:lnSpc>
              <a:spcBef>
                <a:spcPts val="2000"/>
              </a:spcBef>
              <a:spcAft>
                <a:spcPts val="0"/>
              </a:spcAft>
              <a:buSzPts val="2400"/>
              <a:buChar char="-"/>
              <a:defRPr sz="1467"/>
            </a:lvl2pPr>
            <a:lvl3pPr marL="1828754" lvl="2" indent="-507987" algn="l" rtl="0">
              <a:lnSpc>
                <a:spcPct val="100000"/>
              </a:lnSpc>
              <a:spcBef>
                <a:spcPts val="2000"/>
              </a:spcBef>
              <a:spcAft>
                <a:spcPts val="0"/>
              </a:spcAft>
              <a:buSzPts val="2400"/>
              <a:buChar char="-"/>
              <a:defRPr sz="1467"/>
            </a:lvl3pPr>
            <a:lvl4pPr marL="2438339" lvl="3" indent="-507987" algn="l" rtl="0">
              <a:lnSpc>
                <a:spcPct val="100000"/>
              </a:lnSpc>
              <a:spcBef>
                <a:spcPts val="2000"/>
              </a:spcBef>
              <a:spcAft>
                <a:spcPts val="0"/>
              </a:spcAft>
              <a:buSzPts val="2400"/>
              <a:buChar char="-"/>
              <a:defRPr sz="1467"/>
            </a:lvl4pPr>
            <a:lvl5pPr marL="3047924" lvl="4" indent="-507987" algn="l" rtl="0">
              <a:lnSpc>
                <a:spcPct val="100000"/>
              </a:lnSpc>
              <a:spcBef>
                <a:spcPts val="2000"/>
              </a:spcBef>
              <a:spcAft>
                <a:spcPts val="0"/>
              </a:spcAft>
              <a:buSzPts val="2400"/>
              <a:buChar char="-"/>
              <a:defRPr sz="1467"/>
            </a:lvl5pPr>
            <a:lvl6pPr marL="3657509" lvl="5" indent="-507987" algn="l" rtl="0">
              <a:lnSpc>
                <a:spcPct val="100000"/>
              </a:lnSpc>
              <a:spcBef>
                <a:spcPts val="2000"/>
              </a:spcBef>
              <a:spcAft>
                <a:spcPts val="0"/>
              </a:spcAft>
              <a:buSzPts val="2400"/>
              <a:buChar char="-"/>
              <a:defRPr sz="1467"/>
            </a:lvl6pPr>
            <a:lvl7pPr marL="4267093" lvl="6" indent="-507987" algn="l" rtl="0">
              <a:lnSpc>
                <a:spcPct val="100000"/>
              </a:lnSpc>
              <a:spcBef>
                <a:spcPts val="2000"/>
              </a:spcBef>
              <a:spcAft>
                <a:spcPts val="0"/>
              </a:spcAft>
              <a:buSzPts val="2400"/>
              <a:buChar char="-"/>
              <a:defRPr sz="1467"/>
            </a:lvl7pPr>
            <a:lvl8pPr marL="4876678" lvl="7" indent="-507987" algn="l" rtl="0">
              <a:lnSpc>
                <a:spcPct val="100000"/>
              </a:lnSpc>
              <a:spcBef>
                <a:spcPts val="2000"/>
              </a:spcBef>
              <a:spcAft>
                <a:spcPts val="0"/>
              </a:spcAft>
              <a:buSzPts val="2400"/>
              <a:buChar char="-"/>
              <a:defRPr sz="1467"/>
            </a:lvl8pPr>
            <a:lvl9pPr marL="5486263" lvl="8" indent="-507987" algn="l" rtl="0">
              <a:lnSpc>
                <a:spcPct val="100000"/>
              </a:lnSpc>
              <a:spcBef>
                <a:spcPts val="2000"/>
              </a:spcBef>
              <a:spcAft>
                <a:spcPts val="0"/>
              </a:spcAft>
              <a:buSzPts val="2400"/>
              <a:buChar char="-"/>
              <a:defRPr sz="1467"/>
            </a:lvl9pPr>
          </a:lstStyle>
          <a:p>
            <a:pPr lvl="0"/>
            <a:r>
              <a:rPr lang="es-ES"/>
              <a:t>Haga clic para modificar los estilos de texto del patrón</a:t>
            </a:r>
          </a:p>
        </p:txBody>
      </p:sp>
      <p:sp>
        <p:nvSpPr>
          <p:cNvPr id="4997" name="Google Shape;4997;p242"/>
          <p:cNvSpPr>
            <a:spLocks noGrp="1"/>
          </p:cNvSpPr>
          <p:nvPr>
            <p:ph type="pic" idx="8"/>
          </p:nvPr>
        </p:nvSpPr>
        <p:spPr>
          <a:xfrm>
            <a:off x="9378485" y="2120900"/>
            <a:ext cx="1905200" cy="1905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2000"/>
              </a:spcBef>
              <a:spcAft>
                <a:spcPts val="0"/>
              </a:spcAft>
              <a:buClr>
                <a:srgbClr val="2F363D"/>
              </a:buClr>
              <a:buSzPts val="2400"/>
              <a:buFont typeface="Helvetica Neue"/>
              <a:buChar char="-"/>
              <a:defRPr sz="3200" b="0" i="0" u="none" strike="noStrike" cap="none">
                <a:solidFill>
                  <a:srgbClr val="2F363D"/>
                </a:solidFill>
                <a:latin typeface="Helvetica Neue"/>
                <a:ea typeface="Helvetica Neue"/>
                <a:cs typeface="Helvetica Neue"/>
                <a:sym typeface="Helvetica Neue"/>
              </a:defRPr>
            </a:lvl9pPr>
          </a:lstStyle>
          <a:p>
            <a:r>
              <a:rPr lang="es-ES"/>
              <a:t>Haga clic en el icono para agregar una imagen</a:t>
            </a:r>
            <a:endParaRPr/>
          </a:p>
        </p:txBody>
      </p:sp>
      <p:pic>
        <p:nvPicPr>
          <p:cNvPr id="4998" name="Google Shape;4998;p242" descr="footer-mark-github.pdf"/>
          <p:cNvPicPr preferRelativeResize="0"/>
          <p:nvPr/>
        </p:nvPicPr>
        <p:blipFill rotWithShape="1">
          <a:blip r:embed="rId2">
            <a:alphaModFix/>
          </a:blip>
          <a:srcRect/>
          <a:stretch/>
        </p:blipFill>
        <p:spPr>
          <a:xfrm>
            <a:off x="11557000" y="6412705"/>
            <a:ext cx="254000" cy="254000"/>
          </a:xfrm>
          <a:prstGeom prst="rect">
            <a:avLst/>
          </a:prstGeom>
          <a:noFill/>
          <a:ln>
            <a:noFill/>
          </a:ln>
        </p:spPr>
      </p:pic>
      <p:sp>
        <p:nvSpPr>
          <p:cNvPr id="4999" name="Google Shape;4999;p242"/>
          <p:cNvSpPr txBox="1">
            <a:spLocks noGrp="1"/>
          </p:cNvSpPr>
          <p:nvPr>
            <p:ph type="title"/>
          </p:nvPr>
        </p:nvSpPr>
        <p:spPr>
          <a:xfrm>
            <a:off x="889000" y="508000"/>
            <a:ext cx="10414000" cy="8256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5067" b="1">
                <a:solidFill>
                  <a:srgbClr val="FFFFFF"/>
                </a:solidFill>
              </a:defRPr>
            </a:lvl1pPr>
            <a:lvl2pPr lvl="1" algn="l" rtl="0">
              <a:lnSpc>
                <a:spcPct val="100000"/>
              </a:lnSpc>
              <a:spcBef>
                <a:spcPts val="0"/>
              </a:spcBef>
              <a:spcAft>
                <a:spcPts val="0"/>
              </a:spcAft>
              <a:buClr>
                <a:srgbClr val="005CC5"/>
              </a:buClr>
              <a:buSzPts val="700"/>
              <a:buNone/>
              <a:defRPr sz="1467"/>
            </a:lvl2pPr>
            <a:lvl3pPr lvl="2" algn="l" rtl="0">
              <a:lnSpc>
                <a:spcPct val="100000"/>
              </a:lnSpc>
              <a:spcBef>
                <a:spcPts val="0"/>
              </a:spcBef>
              <a:spcAft>
                <a:spcPts val="0"/>
              </a:spcAft>
              <a:buClr>
                <a:srgbClr val="005CC5"/>
              </a:buClr>
              <a:buSzPts val="700"/>
              <a:buNone/>
              <a:defRPr sz="1467"/>
            </a:lvl3pPr>
            <a:lvl4pPr lvl="3" algn="l" rtl="0">
              <a:lnSpc>
                <a:spcPct val="100000"/>
              </a:lnSpc>
              <a:spcBef>
                <a:spcPts val="0"/>
              </a:spcBef>
              <a:spcAft>
                <a:spcPts val="0"/>
              </a:spcAft>
              <a:buClr>
                <a:srgbClr val="005CC5"/>
              </a:buClr>
              <a:buSzPts val="700"/>
              <a:buNone/>
              <a:defRPr sz="1467"/>
            </a:lvl4pPr>
            <a:lvl5pPr lvl="4" algn="l" rtl="0">
              <a:lnSpc>
                <a:spcPct val="100000"/>
              </a:lnSpc>
              <a:spcBef>
                <a:spcPts val="0"/>
              </a:spcBef>
              <a:spcAft>
                <a:spcPts val="0"/>
              </a:spcAft>
              <a:buClr>
                <a:srgbClr val="005CC5"/>
              </a:buClr>
              <a:buSzPts val="700"/>
              <a:buNone/>
              <a:defRPr sz="1467"/>
            </a:lvl5pPr>
            <a:lvl6pPr lvl="5" algn="l" rtl="0">
              <a:lnSpc>
                <a:spcPct val="100000"/>
              </a:lnSpc>
              <a:spcBef>
                <a:spcPts val="0"/>
              </a:spcBef>
              <a:spcAft>
                <a:spcPts val="0"/>
              </a:spcAft>
              <a:buClr>
                <a:srgbClr val="005CC5"/>
              </a:buClr>
              <a:buSzPts val="700"/>
              <a:buNone/>
              <a:defRPr sz="1467"/>
            </a:lvl6pPr>
            <a:lvl7pPr lvl="6" algn="l" rtl="0">
              <a:lnSpc>
                <a:spcPct val="100000"/>
              </a:lnSpc>
              <a:spcBef>
                <a:spcPts val="0"/>
              </a:spcBef>
              <a:spcAft>
                <a:spcPts val="0"/>
              </a:spcAft>
              <a:buClr>
                <a:srgbClr val="005CC5"/>
              </a:buClr>
              <a:buSzPts val="700"/>
              <a:buNone/>
              <a:defRPr sz="1467"/>
            </a:lvl7pPr>
            <a:lvl8pPr lvl="7" algn="l" rtl="0">
              <a:lnSpc>
                <a:spcPct val="100000"/>
              </a:lnSpc>
              <a:spcBef>
                <a:spcPts val="0"/>
              </a:spcBef>
              <a:spcAft>
                <a:spcPts val="0"/>
              </a:spcAft>
              <a:buClr>
                <a:srgbClr val="005CC5"/>
              </a:buClr>
              <a:buSzPts val="700"/>
              <a:buNone/>
              <a:defRPr sz="1467"/>
            </a:lvl8pPr>
            <a:lvl9pPr lvl="8" algn="l" rtl="0">
              <a:lnSpc>
                <a:spcPct val="100000"/>
              </a:lnSpc>
              <a:spcBef>
                <a:spcPts val="0"/>
              </a:spcBef>
              <a:spcAft>
                <a:spcPts val="0"/>
              </a:spcAft>
              <a:buClr>
                <a:srgbClr val="005CC5"/>
              </a:buClr>
              <a:buSzPts val="700"/>
              <a:buNone/>
              <a:defRPr sz="1467"/>
            </a:lvl9pPr>
          </a:lstStyle>
          <a:p>
            <a:r>
              <a:rPr lang="es-ES"/>
              <a:t>Haga clic para modificar el estilo de título del patrón</a:t>
            </a:r>
            <a:endParaRPr/>
          </a:p>
        </p:txBody>
      </p:sp>
      <p:sp>
        <p:nvSpPr>
          <p:cNvPr id="5000" name="Google Shape;5000;p242"/>
          <p:cNvSpPr txBox="1">
            <a:spLocks noGrp="1"/>
          </p:cNvSpPr>
          <p:nvPr>
            <p:ph type="sldNum" idx="12"/>
          </p:nvPr>
        </p:nvSpPr>
        <p:spPr>
          <a:xfrm>
            <a:off x="5979516" y="6540500"/>
            <a:ext cx="226800" cy="23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12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s-MX" smtClean="0"/>
              <a:pPr/>
              <a:t>‹#›</a:t>
            </a:fld>
            <a:endParaRPr lang="es-MX" sz="1600">
              <a:solidFill>
                <a:srgbClr val="000000"/>
              </a:solidFill>
              <a:latin typeface="Arial"/>
              <a:ea typeface="Arial"/>
              <a:cs typeface="Arial"/>
              <a:sym typeface="Arial"/>
            </a:endParaRPr>
          </a:p>
        </p:txBody>
      </p:sp>
    </p:spTree>
    <p:extLst>
      <p:ext uri="{BB962C8B-B14F-4D97-AF65-F5344CB8AC3E}">
        <p14:creationId xmlns:p14="http://schemas.microsoft.com/office/powerpoint/2010/main" val="113945910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Blank 2" preserve="1">
  <p:cSld name="Blank 2">
    <p:bg>
      <p:bgPr>
        <a:solidFill>
          <a:srgbClr val="000000"/>
        </a:solidFill>
        <a:effectLst/>
      </p:bgPr>
    </p:bg>
    <p:spTree>
      <p:nvGrpSpPr>
        <p:cNvPr id="1" name="Shape 5013"/>
        <p:cNvGrpSpPr/>
        <p:nvPr/>
      </p:nvGrpSpPr>
      <p:grpSpPr>
        <a:xfrm>
          <a:off x="0" y="0"/>
          <a:ext cx="0" cy="0"/>
          <a:chOff x="0" y="0"/>
          <a:chExt cx="0" cy="0"/>
        </a:xfrm>
      </p:grpSpPr>
      <p:sp>
        <p:nvSpPr>
          <p:cNvPr id="5014" name="Google Shape;5014;p246"/>
          <p:cNvSpPr txBox="1">
            <a:spLocks noGrp="1"/>
          </p:cNvSpPr>
          <p:nvPr>
            <p:ph type="sldNum" idx="12"/>
          </p:nvPr>
        </p:nvSpPr>
        <p:spPr>
          <a:xfrm>
            <a:off x="5892800" y="6138725"/>
            <a:ext cx="2844800" cy="4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333" b="0" i="0" u="none" strike="noStrike" cap="none">
                <a:solidFill>
                  <a:srgbClr val="585858"/>
                </a:solidFill>
                <a:latin typeface="Arial"/>
                <a:ea typeface="Arial"/>
                <a:cs typeface="Arial"/>
                <a:sym typeface="Arial"/>
              </a:defRPr>
            </a:lvl9pPr>
          </a:lstStyle>
          <a:p>
            <a:fld id="{00000000-1234-1234-1234-123412341234}" type="slidenum">
              <a:rPr lang="es-MX" smtClean="0"/>
              <a:pPr/>
              <a:t>‹#›</a:t>
            </a:fld>
            <a:endParaRPr lang="es-MX" sz="1867">
              <a:solidFill>
                <a:srgbClr val="000000"/>
              </a:solidFill>
            </a:endParaRPr>
          </a:p>
        </p:txBody>
      </p:sp>
    </p:spTree>
    <p:extLst>
      <p:ext uri="{BB962C8B-B14F-4D97-AF65-F5344CB8AC3E}">
        <p14:creationId xmlns:p14="http://schemas.microsoft.com/office/powerpoint/2010/main" val="969661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Three points/sections">
  <p:cSld name="19. Three points/sections">
    <p:spTree>
      <p:nvGrpSpPr>
        <p:cNvPr id="1" name="Shape 293"/>
        <p:cNvGrpSpPr/>
        <p:nvPr/>
      </p:nvGrpSpPr>
      <p:grpSpPr>
        <a:xfrm>
          <a:off x="0" y="0"/>
          <a:ext cx="0" cy="0"/>
          <a:chOff x="0" y="0"/>
          <a:chExt cx="0" cy="0"/>
        </a:xfrm>
      </p:grpSpPr>
      <p:sp>
        <p:nvSpPr>
          <p:cNvPr id="294" name="Google Shape;294;p24"/>
          <p:cNvSpPr/>
          <p:nvPr/>
        </p:nvSpPr>
        <p:spPr>
          <a:xfrm>
            <a:off x="8543989" y="1830071"/>
            <a:ext cx="1818000" cy="18180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5" name="Google Shape;295;p24"/>
          <p:cNvSpPr/>
          <p:nvPr/>
        </p:nvSpPr>
        <p:spPr>
          <a:xfrm>
            <a:off x="5186985" y="1830071"/>
            <a:ext cx="1818000" cy="18180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96" name="Google Shape;296;p24"/>
          <p:cNvSpPr/>
          <p:nvPr/>
        </p:nvSpPr>
        <p:spPr>
          <a:xfrm>
            <a:off x="1903505" y="1830071"/>
            <a:ext cx="1818800" cy="181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97" name="Google Shape;297;p24"/>
          <p:cNvGrpSpPr/>
          <p:nvPr/>
        </p:nvGrpSpPr>
        <p:grpSpPr>
          <a:xfrm>
            <a:off x="12253600" y="1"/>
            <a:ext cx="3438989" cy="3424452"/>
            <a:chOff x="22170399" y="777240"/>
            <a:chExt cx="6877978" cy="6848903"/>
          </a:xfrm>
        </p:grpSpPr>
        <p:grpSp>
          <p:nvGrpSpPr>
            <p:cNvPr id="298" name="Google Shape;298;p24"/>
            <p:cNvGrpSpPr/>
            <p:nvPr/>
          </p:nvGrpSpPr>
          <p:grpSpPr>
            <a:xfrm>
              <a:off x="22170399" y="777240"/>
              <a:ext cx="6877978" cy="6848903"/>
              <a:chOff x="22155159" y="0"/>
              <a:chExt cx="6877978" cy="6848903"/>
            </a:xfrm>
          </p:grpSpPr>
          <p:sp>
            <p:nvSpPr>
              <p:cNvPr id="299" name="Google Shape;299;p2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00" name="Google Shape;300;p2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01" name="Google Shape;301;p2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02" name="Google Shape;302;p2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03" name="Google Shape;303;p2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04" name="Google Shape;304;p2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05" name="Google Shape;305;p2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06" name="Google Shape;306;p2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07" name="Google Shape;307;p2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08" name="Google Shape;308;p2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09" name="Google Shape;309;p2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10" name="Google Shape;310;p2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11" name="Google Shape;311;p2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12" name="Google Shape;312;p2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13" name="Google Shape;313;p24"/>
          <p:cNvSpPr txBox="1">
            <a:spLocks noGrp="1"/>
          </p:cNvSpPr>
          <p:nvPr>
            <p:ph type="subTitle" idx="1"/>
          </p:nvPr>
        </p:nvSpPr>
        <p:spPr>
          <a:xfrm>
            <a:off x="15083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4" name="Google Shape;314;p24"/>
          <p:cNvSpPr txBox="1">
            <a:spLocks noGrp="1"/>
          </p:cNvSpPr>
          <p:nvPr>
            <p:ph type="subTitle" idx="2"/>
          </p:nvPr>
        </p:nvSpPr>
        <p:spPr>
          <a:xfrm>
            <a:off x="15083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5" name="Google Shape;315;p24"/>
          <p:cNvSpPr txBox="1">
            <a:spLocks noGrp="1"/>
          </p:cNvSpPr>
          <p:nvPr>
            <p:ph type="subTitle" idx="3"/>
          </p:nvPr>
        </p:nvSpPr>
        <p:spPr>
          <a:xfrm>
            <a:off x="4791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6" name="Google Shape;316;p24"/>
          <p:cNvSpPr txBox="1">
            <a:spLocks noGrp="1"/>
          </p:cNvSpPr>
          <p:nvPr>
            <p:ph type="subTitle" idx="4"/>
          </p:nvPr>
        </p:nvSpPr>
        <p:spPr>
          <a:xfrm>
            <a:off x="4791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17" name="Google Shape;317;p24"/>
          <p:cNvSpPr txBox="1">
            <a:spLocks noGrp="1"/>
          </p:cNvSpPr>
          <p:nvPr>
            <p:ph type="subTitle" idx="5"/>
          </p:nvPr>
        </p:nvSpPr>
        <p:spPr>
          <a:xfrm>
            <a:off x="8148411" y="3889248"/>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18" name="Google Shape;318;p24"/>
          <p:cNvSpPr txBox="1">
            <a:spLocks noGrp="1"/>
          </p:cNvSpPr>
          <p:nvPr>
            <p:ph type="subTitle" idx="6"/>
          </p:nvPr>
        </p:nvSpPr>
        <p:spPr>
          <a:xfrm>
            <a:off x="8148411" y="4303776"/>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6330205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Four points/sections">
  <p:cSld name="20. Four points/sections">
    <p:bg>
      <p:bgPr>
        <a:solidFill>
          <a:srgbClr val="0A0C10"/>
        </a:solidFill>
        <a:effectLst/>
      </p:bgPr>
    </p:bg>
    <p:spTree>
      <p:nvGrpSpPr>
        <p:cNvPr id="1" name="Shape 319"/>
        <p:cNvGrpSpPr/>
        <p:nvPr/>
      </p:nvGrpSpPr>
      <p:grpSpPr>
        <a:xfrm>
          <a:off x="0" y="0"/>
          <a:ext cx="0" cy="0"/>
          <a:chOff x="0" y="0"/>
          <a:chExt cx="0" cy="0"/>
        </a:xfrm>
      </p:grpSpPr>
      <p:sp>
        <p:nvSpPr>
          <p:cNvPr id="320" name="Google Shape;320;p25"/>
          <p:cNvSpPr/>
          <p:nvPr/>
        </p:nvSpPr>
        <p:spPr>
          <a:xfrm>
            <a:off x="9462944" y="1812912"/>
            <a:ext cx="1832800" cy="1828800"/>
          </a:xfrm>
          <a:prstGeom prst="ellipse">
            <a:avLst/>
          </a:prstGeom>
          <a:noFill/>
          <a:ln w="19050" cap="flat" cmpd="sng">
            <a:solidFill>
              <a:srgbClr val="57CCC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21" name="Google Shape;321;p25"/>
          <p:cNvSpPr/>
          <p:nvPr/>
        </p:nvSpPr>
        <p:spPr>
          <a:xfrm>
            <a:off x="6626711" y="1812912"/>
            <a:ext cx="1832800" cy="1828800"/>
          </a:xfrm>
          <a:prstGeom prst="ellipse">
            <a:avLst/>
          </a:prstGeom>
          <a:no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22" name="Google Shape;322;p25"/>
          <p:cNvSpPr/>
          <p:nvPr/>
        </p:nvSpPr>
        <p:spPr>
          <a:xfrm>
            <a:off x="901644" y="1812912"/>
            <a:ext cx="1832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23" name="Google Shape;323;p25"/>
          <p:cNvSpPr/>
          <p:nvPr/>
        </p:nvSpPr>
        <p:spPr>
          <a:xfrm>
            <a:off x="3794611" y="1812912"/>
            <a:ext cx="1832800" cy="1828800"/>
          </a:xfrm>
          <a:prstGeom prst="ellipse">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24" name="Google Shape;324;p25"/>
          <p:cNvGrpSpPr/>
          <p:nvPr/>
        </p:nvGrpSpPr>
        <p:grpSpPr>
          <a:xfrm>
            <a:off x="12253600" y="1"/>
            <a:ext cx="3438989" cy="3424452"/>
            <a:chOff x="22170399" y="777240"/>
            <a:chExt cx="6877978" cy="6848903"/>
          </a:xfrm>
        </p:grpSpPr>
        <p:grpSp>
          <p:nvGrpSpPr>
            <p:cNvPr id="325" name="Google Shape;325;p25"/>
            <p:cNvGrpSpPr/>
            <p:nvPr/>
          </p:nvGrpSpPr>
          <p:grpSpPr>
            <a:xfrm>
              <a:off x="22170399" y="777240"/>
              <a:ext cx="6877978" cy="6848903"/>
              <a:chOff x="22155159" y="0"/>
              <a:chExt cx="6877978" cy="6848903"/>
            </a:xfrm>
          </p:grpSpPr>
          <p:sp>
            <p:nvSpPr>
              <p:cNvPr id="326" name="Google Shape;326;p2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27" name="Google Shape;327;p2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28" name="Google Shape;328;p2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29" name="Google Shape;329;p2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30" name="Google Shape;330;p2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31" name="Google Shape;331;p2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32" name="Google Shape;332;p2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33" name="Google Shape;333;p2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34" name="Google Shape;334;p2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35" name="Google Shape;335;p2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36" name="Google Shape;336;p2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37" name="Google Shape;337;p2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38" name="Google Shape;338;p2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39" name="Google Shape;339;p2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40" name="Google Shape;340;p25"/>
          <p:cNvSpPr txBox="1">
            <a:spLocks noGrp="1"/>
          </p:cNvSpPr>
          <p:nvPr>
            <p:ph type="subTitle" idx="1"/>
          </p:nvPr>
        </p:nvSpPr>
        <p:spPr>
          <a:xfrm>
            <a:off x="513444" y="40965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1" name="Google Shape;341;p25"/>
          <p:cNvSpPr txBox="1">
            <a:spLocks noGrp="1"/>
          </p:cNvSpPr>
          <p:nvPr>
            <p:ph type="subTitle" idx="2"/>
          </p:nvPr>
        </p:nvSpPr>
        <p:spPr>
          <a:xfrm>
            <a:off x="513444" y="45110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2" name="Google Shape;342;p25"/>
          <p:cNvSpPr txBox="1">
            <a:spLocks noGrp="1"/>
          </p:cNvSpPr>
          <p:nvPr>
            <p:ph type="subTitle" idx="3"/>
          </p:nvPr>
        </p:nvSpPr>
        <p:spPr>
          <a:xfrm>
            <a:off x="3406411" y="40965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3" name="Google Shape;343;p25"/>
          <p:cNvSpPr txBox="1">
            <a:spLocks noGrp="1"/>
          </p:cNvSpPr>
          <p:nvPr>
            <p:ph type="subTitle" idx="4"/>
          </p:nvPr>
        </p:nvSpPr>
        <p:spPr>
          <a:xfrm>
            <a:off x="3406411" y="45110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4" name="Google Shape;344;p25"/>
          <p:cNvSpPr txBox="1">
            <a:spLocks noGrp="1"/>
          </p:cNvSpPr>
          <p:nvPr>
            <p:ph type="subTitle" idx="5"/>
          </p:nvPr>
        </p:nvSpPr>
        <p:spPr>
          <a:xfrm>
            <a:off x="6238511" y="40965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5" name="Google Shape;345;p25"/>
          <p:cNvSpPr txBox="1">
            <a:spLocks noGrp="1"/>
          </p:cNvSpPr>
          <p:nvPr>
            <p:ph type="subTitle" idx="6"/>
          </p:nvPr>
        </p:nvSpPr>
        <p:spPr>
          <a:xfrm>
            <a:off x="6238511" y="45110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346" name="Google Shape;346;p25"/>
          <p:cNvSpPr txBox="1">
            <a:spLocks noGrp="1"/>
          </p:cNvSpPr>
          <p:nvPr>
            <p:ph type="subTitle" idx="7"/>
          </p:nvPr>
        </p:nvSpPr>
        <p:spPr>
          <a:xfrm>
            <a:off x="9074744" y="4096515"/>
            <a:ext cx="2609200" cy="39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347" name="Google Shape;347;p25"/>
          <p:cNvSpPr txBox="1">
            <a:spLocks noGrp="1"/>
          </p:cNvSpPr>
          <p:nvPr>
            <p:ph type="subTitle" idx="8"/>
          </p:nvPr>
        </p:nvSpPr>
        <p:spPr>
          <a:xfrm>
            <a:off x="9074744" y="4511043"/>
            <a:ext cx="2609200" cy="6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884476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Section title center_1">
  <p:cSld name="21. Section title center_1">
    <p:spTree>
      <p:nvGrpSpPr>
        <p:cNvPr id="1" name="Shape 348"/>
        <p:cNvGrpSpPr/>
        <p:nvPr/>
      </p:nvGrpSpPr>
      <p:grpSpPr>
        <a:xfrm>
          <a:off x="0" y="0"/>
          <a:ext cx="0" cy="0"/>
          <a:chOff x="0" y="0"/>
          <a:chExt cx="0" cy="0"/>
        </a:xfrm>
      </p:grpSpPr>
      <p:sp>
        <p:nvSpPr>
          <p:cNvPr id="349" name="Google Shape;349;p26"/>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50" name="Google Shape;350;p26"/>
          <p:cNvSpPr/>
          <p:nvPr/>
        </p:nvSpPr>
        <p:spPr>
          <a:xfrm>
            <a:off x="5181600" y="1449819"/>
            <a:ext cx="1828800" cy="1828800"/>
          </a:xfrm>
          <a:prstGeom prst="ellipse">
            <a:avLst/>
          </a:prstGeom>
          <a:noFill/>
          <a:ln w="19050" cap="flat" cmpd="sng">
            <a:solidFill>
              <a:srgbClr val="A371F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351" name="Google Shape;351;p26"/>
          <p:cNvGrpSpPr/>
          <p:nvPr/>
        </p:nvGrpSpPr>
        <p:grpSpPr>
          <a:xfrm>
            <a:off x="12253600" y="1"/>
            <a:ext cx="3438989" cy="3424452"/>
            <a:chOff x="22170399" y="777240"/>
            <a:chExt cx="6877978" cy="6848903"/>
          </a:xfrm>
        </p:grpSpPr>
        <p:grpSp>
          <p:nvGrpSpPr>
            <p:cNvPr id="352" name="Google Shape;352;p26"/>
            <p:cNvGrpSpPr/>
            <p:nvPr/>
          </p:nvGrpSpPr>
          <p:grpSpPr>
            <a:xfrm>
              <a:off x="22170399" y="777240"/>
              <a:ext cx="6877978" cy="6848903"/>
              <a:chOff x="22155159" y="0"/>
              <a:chExt cx="6877978" cy="6848903"/>
            </a:xfrm>
          </p:grpSpPr>
          <p:sp>
            <p:nvSpPr>
              <p:cNvPr id="353" name="Google Shape;353;p2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54" name="Google Shape;354;p2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55" name="Google Shape;355;p2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56" name="Google Shape;356;p2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57" name="Google Shape;357;p2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58" name="Google Shape;358;p2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59" name="Google Shape;359;p2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60" name="Google Shape;360;p2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61" name="Google Shape;361;p2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62" name="Google Shape;362;p2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63" name="Google Shape;363;p2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64" name="Google Shape;364;p2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65" name="Google Shape;365;p2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66" name="Google Shape;366;p2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67" name="Google Shape;367;p26"/>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93131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Section title center_2">
  <p:cSld name="22. Section title center_2">
    <p:spTree>
      <p:nvGrpSpPr>
        <p:cNvPr id="1" name="Shape 368"/>
        <p:cNvGrpSpPr/>
        <p:nvPr/>
      </p:nvGrpSpPr>
      <p:grpSpPr>
        <a:xfrm>
          <a:off x="0" y="0"/>
          <a:ext cx="0" cy="0"/>
          <a:chOff x="0" y="0"/>
          <a:chExt cx="0" cy="0"/>
        </a:xfrm>
      </p:grpSpPr>
      <p:grpSp>
        <p:nvGrpSpPr>
          <p:cNvPr id="369" name="Google Shape;369;p27"/>
          <p:cNvGrpSpPr/>
          <p:nvPr/>
        </p:nvGrpSpPr>
        <p:grpSpPr>
          <a:xfrm>
            <a:off x="12253600" y="1"/>
            <a:ext cx="3438989" cy="3424452"/>
            <a:chOff x="22170399" y="777240"/>
            <a:chExt cx="6877978" cy="6848903"/>
          </a:xfrm>
        </p:grpSpPr>
        <p:grpSp>
          <p:nvGrpSpPr>
            <p:cNvPr id="370" name="Google Shape;370;p27"/>
            <p:cNvGrpSpPr/>
            <p:nvPr/>
          </p:nvGrpSpPr>
          <p:grpSpPr>
            <a:xfrm>
              <a:off x="22170399" y="777240"/>
              <a:ext cx="6877978" cy="6848903"/>
              <a:chOff x="22155159" y="0"/>
              <a:chExt cx="6877978" cy="6848903"/>
            </a:xfrm>
          </p:grpSpPr>
          <p:sp>
            <p:nvSpPr>
              <p:cNvPr id="371" name="Google Shape;371;p2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72" name="Google Shape;372;p2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73" name="Google Shape;373;p2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74" name="Google Shape;374;p2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75" name="Google Shape;375;p2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76" name="Google Shape;376;p2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77" name="Google Shape;377;p2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78" name="Google Shape;378;p2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79" name="Google Shape;379;p2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380" name="Google Shape;380;p2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381" name="Google Shape;381;p2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382" name="Google Shape;382;p2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383" name="Google Shape;383;p2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384" name="Google Shape;384;p2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385" name="Google Shape;385;p27"/>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386" name="Google Shape;386;p27"/>
          <p:cNvSpPr/>
          <p:nvPr/>
        </p:nvSpPr>
        <p:spPr>
          <a:xfrm>
            <a:off x="5181600" y="1449819"/>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387" name="Google Shape;387;p27"/>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2220571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Section title center_3">
  <p:cSld name="23. Section title center_3">
    <p:spTree>
      <p:nvGrpSpPr>
        <p:cNvPr id="1" name="Shape 388"/>
        <p:cNvGrpSpPr/>
        <p:nvPr/>
      </p:nvGrpSpPr>
      <p:grpSpPr>
        <a:xfrm>
          <a:off x="0" y="0"/>
          <a:ext cx="0" cy="0"/>
          <a:chOff x="0" y="0"/>
          <a:chExt cx="0" cy="0"/>
        </a:xfrm>
      </p:grpSpPr>
      <p:grpSp>
        <p:nvGrpSpPr>
          <p:cNvPr id="389" name="Google Shape;389;p28"/>
          <p:cNvGrpSpPr/>
          <p:nvPr/>
        </p:nvGrpSpPr>
        <p:grpSpPr>
          <a:xfrm>
            <a:off x="12253600" y="1"/>
            <a:ext cx="3438989" cy="3424452"/>
            <a:chOff x="22170399" y="777240"/>
            <a:chExt cx="6877978" cy="6848903"/>
          </a:xfrm>
        </p:grpSpPr>
        <p:grpSp>
          <p:nvGrpSpPr>
            <p:cNvPr id="390" name="Google Shape;390;p28"/>
            <p:cNvGrpSpPr/>
            <p:nvPr/>
          </p:nvGrpSpPr>
          <p:grpSpPr>
            <a:xfrm>
              <a:off x="22170399" y="777240"/>
              <a:ext cx="6877978" cy="6848903"/>
              <a:chOff x="22155159" y="0"/>
              <a:chExt cx="6877978" cy="6848903"/>
            </a:xfrm>
          </p:grpSpPr>
          <p:sp>
            <p:nvSpPr>
              <p:cNvPr id="391" name="Google Shape;391;p2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392" name="Google Shape;392;p2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393" name="Google Shape;393;p2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394" name="Google Shape;394;p2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395" name="Google Shape;395;p2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396" name="Google Shape;396;p2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397" name="Google Shape;397;p2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398" name="Google Shape;398;p2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399" name="Google Shape;399;p2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00" name="Google Shape;400;p2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01" name="Google Shape;401;p2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02" name="Google Shape;402;p2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03" name="Google Shape;403;p2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04" name="Google Shape;404;p2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05" name="Google Shape;405;p28"/>
          <p:cNvSpPr txBox="1">
            <a:spLocks noGrp="1"/>
          </p:cNvSpPr>
          <p:nvPr>
            <p:ph type="title"/>
          </p:nvPr>
        </p:nvSpPr>
        <p:spPr>
          <a:xfrm>
            <a:off x="889000" y="3714167"/>
            <a:ext cx="10414000" cy="793600"/>
          </a:xfrm>
          <a:prstGeom prst="rect">
            <a:avLst/>
          </a:prstGeom>
          <a:noFill/>
          <a:ln>
            <a:noFill/>
          </a:ln>
        </p:spPr>
        <p:txBody>
          <a:bodyPr spcFirstLastPara="1" wrap="square" lIns="34275" tIns="17150" rIns="34275" bIns="17150" anchor="ctr" anchorCtr="0">
            <a:noAutofit/>
          </a:bodyPr>
          <a:lstStyle>
            <a:lvl1pPr marR="0" lvl="0"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ctr"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06" name="Google Shape;406;p28"/>
          <p:cNvSpPr/>
          <p:nvPr/>
        </p:nvSpPr>
        <p:spPr>
          <a:xfrm>
            <a:off x="5181600" y="1449819"/>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07" name="Google Shape;407;p28"/>
          <p:cNvSpPr txBox="1">
            <a:spLocks noGrp="1"/>
          </p:cNvSpPr>
          <p:nvPr>
            <p:ph type="subTitle" idx="1"/>
          </p:nvPr>
        </p:nvSpPr>
        <p:spPr>
          <a:xfrm>
            <a:off x="890000" y="4615781"/>
            <a:ext cx="10412000" cy="79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8044599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Section title left_1">
  <p:cSld name="24. Section title left_1">
    <p:spTree>
      <p:nvGrpSpPr>
        <p:cNvPr id="1" name="Shape 408"/>
        <p:cNvGrpSpPr/>
        <p:nvPr/>
      </p:nvGrpSpPr>
      <p:grpSpPr>
        <a:xfrm>
          <a:off x="0" y="0"/>
          <a:ext cx="0" cy="0"/>
          <a:chOff x="0" y="0"/>
          <a:chExt cx="0" cy="0"/>
        </a:xfrm>
      </p:grpSpPr>
      <p:sp>
        <p:nvSpPr>
          <p:cNvPr id="409" name="Google Shape;409;p29"/>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10" name="Google Shape;410;p29"/>
          <p:cNvSpPr/>
          <p:nvPr/>
        </p:nvSpPr>
        <p:spPr>
          <a:xfrm>
            <a:off x="682925" y="2514600"/>
            <a:ext cx="1828800" cy="18288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11" name="Google Shape;411;p29"/>
          <p:cNvGrpSpPr/>
          <p:nvPr/>
        </p:nvGrpSpPr>
        <p:grpSpPr>
          <a:xfrm>
            <a:off x="12253600" y="1"/>
            <a:ext cx="3438989" cy="3424452"/>
            <a:chOff x="22170399" y="777240"/>
            <a:chExt cx="6877978" cy="6848903"/>
          </a:xfrm>
        </p:grpSpPr>
        <p:grpSp>
          <p:nvGrpSpPr>
            <p:cNvPr id="412" name="Google Shape;412;p29"/>
            <p:cNvGrpSpPr/>
            <p:nvPr/>
          </p:nvGrpSpPr>
          <p:grpSpPr>
            <a:xfrm>
              <a:off x="22170399" y="777240"/>
              <a:ext cx="6877978" cy="6848903"/>
              <a:chOff x="22155159" y="0"/>
              <a:chExt cx="6877978" cy="6848903"/>
            </a:xfrm>
          </p:grpSpPr>
          <p:sp>
            <p:nvSpPr>
              <p:cNvPr id="413" name="Google Shape;413;p2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14" name="Google Shape;414;p2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15" name="Google Shape;415;p2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16" name="Google Shape;416;p2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17" name="Google Shape;417;p2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18" name="Google Shape;418;p2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19" name="Google Shape;419;p2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20" name="Google Shape;420;p2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21" name="Google Shape;421;p2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22" name="Google Shape;422;p2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23" name="Google Shape;423;p2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24" name="Google Shape;424;p2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25" name="Google Shape;425;p2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26" name="Google Shape;426;p2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27" name="Google Shape;427;p29"/>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040293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Section title left_2">
  <p:cSld name="25. Section title left_2">
    <p:spTree>
      <p:nvGrpSpPr>
        <p:cNvPr id="1" name="Shape 428"/>
        <p:cNvGrpSpPr/>
        <p:nvPr/>
      </p:nvGrpSpPr>
      <p:grpSpPr>
        <a:xfrm>
          <a:off x="0" y="0"/>
          <a:ext cx="0" cy="0"/>
          <a:chOff x="0" y="0"/>
          <a:chExt cx="0" cy="0"/>
        </a:xfrm>
      </p:grpSpPr>
      <p:grpSp>
        <p:nvGrpSpPr>
          <p:cNvPr id="429" name="Google Shape;429;p30"/>
          <p:cNvGrpSpPr/>
          <p:nvPr/>
        </p:nvGrpSpPr>
        <p:grpSpPr>
          <a:xfrm>
            <a:off x="12253600" y="1"/>
            <a:ext cx="3438989" cy="3424452"/>
            <a:chOff x="22170399" y="777240"/>
            <a:chExt cx="6877978" cy="6848903"/>
          </a:xfrm>
        </p:grpSpPr>
        <p:grpSp>
          <p:nvGrpSpPr>
            <p:cNvPr id="430" name="Google Shape;430;p30"/>
            <p:cNvGrpSpPr/>
            <p:nvPr/>
          </p:nvGrpSpPr>
          <p:grpSpPr>
            <a:xfrm>
              <a:off x="22170399" y="777240"/>
              <a:ext cx="6877978" cy="6848903"/>
              <a:chOff x="22155159" y="0"/>
              <a:chExt cx="6877978" cy="6848903"/>
            </a:xfrm>
          </p:grpSpPr>
          <p:sp>
            <p:nvSpPr>
              <p:cNvPr id="431" name="Google Shape;431;p3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32" name="Google Shape;432;p3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33" name="Google Shape;433;p3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34" name="Google Shape;434;p3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35" name="Google Shape;435;p3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36" name="Google Shape;436;p3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37" name="Google Shape;437;p3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38" name="Google Shape;438;p3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39" name="Google Shape;439;p3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40" name="Google Shape;440;p3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41" name="Google Shape;441;p3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42" name="Google Shape;442;p3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43" name="Google Shape;443;p3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44" name="Google Shape;444;p3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45" name="Google Shape;445;p30"/>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46" name="Google Shape;446;p30"/>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47" name="Google Shape;447;p30"/>
          <p:cNvSpPr/>
          <p:nvPr/>
        </p:nvSpPr>
        <p:spPr>
          <a:xfrm>
            <a:off x="682925" y="2514600"/>
            <a:ext cx="1828800" cy="18288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427232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4. Template instructions (font guide)">
  <p:cSld name="104. Template instructions (font guide)">
    <p:spTree>
      <p:nvGrpSpPr>
        <p:cNvPr id="1" name="Shape 41"/>
        <p:cNvGrpSpPr/>
        <p:nvPr/>
      </p:nvGrpSpPr>
      <p:grpSpPr>
        <a:xfrm>
          <a:off x="0" y="0"/>
          <a:ext cx="0" cy="0"/>
          <a:chOff x="0" y="0"/>
          <a:chExt cx="0" cy="0"/>
        </a:xfrm>
      </p:grpSpPr>
      <p:graphicFrame>
        <p:nvGraphicFramePr>
          <p:cNvPr id="42" name="Google Shape;42;p4"/>
          <p:cNvGraphicFramePr/>
          <p:nvPr/>
        </p:nvGraphicFramePr>
        <p:xfrm>
          <a:off x="553719" y="1236131"/>
          <a:ext cx="11016200" cy="5151232"/>
        </p:xfrm>
        <a:graphic>
          <a:graphicData uri="http://schemas.openxmlformats.org/drawingml/2006/table">
            <a:tbl>
              <a:tblPr firstRow="1" bandRow="1">
                <a:noFill/>
              </a:tblPr>
              <a:tblGrid>
                <a:gridCol w="7401667">
                  <a:extLst>
                    <a:ext uri="{9D8B030D-6E8A-4147-A177-3AD203B41FA5}">
                      <a16:colId xmlns:a16="http://schemas.microsoft.com/office/drawing/2014/main" val="20000"/>
                    </a:ext>
                  </a:extLst>
                </a:gridCol>
                <a:gridCol w="3614533">
                  <a:extLst>
                    <a:ext uri="{9D8B030D-6E8A-4147-A177-3AD203B41FA5}">
                      <a16:colId xmlns:a16="http://schemas.microsoft.com/office/drawing/2014/main" val="20001"/>
                    </a:ext>
                  </a:extLst>
                </a:gridCol>
              </a:tblGrid>
              <a:tr h="1264933">
                <a:tc>
                  <a:txBody>
                    <a:bodyPr/>
                    <a:lstStyle/>
                    <a:p>
                      <a:pPr marL="0" marR="0" lvl="0" indent="0" algn="l" rtl="0">
                        <a:lnSpc>
                          <a:spcPct val="100000"/>
                        </a:lnSpc>
                        <a:spcBef>
                          <a:spcPts val="0"/>
                        </a:spcBef>
                        <a:spcAft>
                          <a:spcPts val="0"/>
                        </a:spcAft>
                        <a:buClr>
                          <a:srgbClr val="A371F7"/>
                        </a:buClr>
                        <a:buSzPts val="6000"/>
                        <a:buFont typeface="Arial"/>
                        <a:buNone/>
                      </a:pPr>
                      <a:r>
                        <a:rPr lang="en" sz="8000" b="1" i="0" u="none" strike="noStrike" cap="none">
                          <a:latin typeface="Arial"/>
                          <a:ea typeface="Arial"/>
                          <a:cs typeface="Arial"/>
                          <a:sym typeface="Arial"/>
                        </a:rPr>
                        <a:t>Large </a:t>
                      </a:r>
                      <a:r>
                        <a:rPr lang="en" sz="8000" b="1"/>
                        <a:t>number</a:t>
                      </a:r>
                      <a:endParaRPr sz="80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60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939813">
                <a:tc>
                  <a:txBody>
                    <a:bodyPr/>
                    <a:lstStyle/>
                    <a:p>
                      <a:pPr marL="0" marR="0" lvl="0" indent="0" algn="l" rtl="0">
                        <a:lnSpc>
                          <a:spcPct val="100000"/>
                        </a:lnSpc>
                        <a:spcBef>
                          <a:spcPts val="0"/>
                        </a:spcBef>
                        <a:spcAft>
                          <a:spcPts val="0"/>
                        </a:spcAft>
                        <a:buNone/>
                      </a:pPr>
                      <a:r>
                        <a:rPr lang="en" sz="5900" b="1"/>
                        <a:t>Large title</a:t>
                      </a:r>
                      <a:endParaRPr sz="59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8B949E"/>
                        </a:buClr>
                        <a:buSzPts val="1400"/>
                        <a:buFont typeface="Arial"/>
                        <a:buNone/>
                      </a:pPr>
                      <a:r>
                        <a:rPr lang="en" sz="2500">
                          <a:solidFill>
                            <a:srgbClr val="8B949E"/>
                          </a:solidFill>
                        </a:rPr>
                        <a:t>Arial Bold 44pt</a:t>
                      </a:r>
                      <a:endParaRPr sz="2500">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777253">
                <a:tc>
                  <a:txBody>
                    <a:bodyPr/>
                    <a:lstStyle/>
                    <a:p>
                      <a:pPr marL="0" marR="0" lvl="0" indent="0" algn="l" rtl="0">
                        <a:lnSpc>
                          <a:spcPct val="100000"/>
                        </a:lnSpc>
                        <a:spcBef>
                          <a:spcPts val="0"/>
                        </a:spcBef>
                        <a:spcAft>
                          <a:spcPts val="0"/>
                        </a:spcAft>
                        <a:buClr>
                          <a:srgbClr val="388BFD"/>
                        </a:buClr>
                        <a:buSzPts val="3600"/>
                        <a:buFont typeface="Arial"/>
                        <a:buNone/>
                      </a:pPr>
                      <a:r>
                        <a:rPr lang="en" sz="4800" b="1"/>
                        <a:t>Medium</a:t>
                      </a:r>
                      <a:r>
                        <a:rPr lang="en" sz="4800" b="1" i="0" u="none" strike="noStrike" cap="none">
                          <a:latin typeface="Arial"/>
                          <a:ea typeface="Arial"/>
                          <a:cs typeface="Arial"/>
                          <a:sym typeface="Arial"/>
                        </a:rPr>
                        <a:t> title</a:t>
                      </a:r>
                      <a:endParaRPr sz="1200" b="1" i="0" u="none" strike="noStrike" cap="none">
                        <a:latin typeface="Arial"/>
                        <a:ea typeface="Arial"/>
                        <a:cs typeface="Arial"/>
                        <a:sym typeface="Aria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36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2133">
                <a:tc>
                  <a:txBody>
                    <a:bodyPr/>
                    <a:lstStyle/>
                    <a:p>
                      <a:pPr marL="0" marR="0" lvl="0" indent="0" algn="l" rtl="0">
                        <a:lnSpc>
                          <a:spcPct val="100000"/>
                        </a:lnSpc>
                        <a:spcBef>
                          <a:spcPts val="0"/>
                        </a:spcBef>
                        <a:spcAft>
                          <a:spcPts val="0"/>
                        </a:spcAft>
                        <a:buClr>
                          <a:schemeClr val="lt1"/>
                        </a:buClr>
                        <a:buSzPts val="2000"/>
                        <a:buFont typeface="Arial"/>
                        <a:buNone/>
                      </a:pPr>
                      <a:r>
                        <a:rPr lang="en" sz="2700" b="1" i="0" u="none" strike="noStrike" cap="none">
                          <a:solidFill>
                            <a:schemeClr val="lt1"/>
                          </a:solidFill>
                          <a:latin typeface="Arial"/>
                          <a:ea typeface="Arial"/>
                          <a:cs typeface="Arial"/>
                          <a:sym typeface="Arial"/>
                        </a:rPr>
                        <a:t>Small title</a:t>
                      </a:r>
                      <a:endParaRPr sz="2700" b="1"/>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Bold </a:t>
                      </a:r>
                      <a:r>
                        <a:rPr lang="en" sz="2500">
                          <a:solidFill>
                            <a:srgbClr val="8B949E"/>
                          </a:solidFill>
                        </a:rPr>
                        <a:t>20</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25125">
                <a:tc>
                  <a:txBody>
                    <a:bodyPr/>
                    <a:lstStyle/>
                    <a:p>
                      <a:pPr marL="0" marR="0" lvl="0" indent="0" algn="l" rtl="0">
                        <a:lnSpc>
                          <a:spcPct val="100000"/>
                        </a:lnSpc>
                        <a:spcBef>
                          <a:spcPts val="0"/>
                        </a:spcBef>
                        <a:spcAft>
                          <a:spcPts val="0"/>
                        </a:spcAft>
                        <a:buClr>
                          <a:srgbClr val="F0F6FC"/>
                        </a:buClr>
                        <a:buSzPts val="1700"/>
                        <a:buFont typeface="Arial"/>
                        <a:buNone/>
                      </a:pPr>
                      <a:r>
                        <a:rPr lang="en" sz="2100" i="0" u="none" strike="noStrike" cap="none">
                          <a:solidFill>
                            <a:srgbClr val="F0F6FC"/>
                          </a:solidFill>
                          <a:latin typeface="Roboto Mono"/>
                          <a:ea typeface="Roboto Mono"/>
                          <a:cs typeface="Roboto Mono"/>
                          <a:sym typeface="Roboto Mono"/>
                        </a:rPr>
                        <a:t>Large dates, usernames</a:t>
                      </a:r>
                      <a:endParaRPr sz="2100" i="0" u="none" strike="noStrike" cap="none">
                        <a:solidFill>
                          <a:schemeClr val="accent1"/>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25125">
                <a:tc>
                  <a:txBody>
                    <a:bodyPr/>
                    <a:lstStyle/>
                    <a:p>
                      <a:pPr marL="0" marR="0" lvl="0" indent="0" algn="l" rtl="0">
                        <a:lnSpc>
                          <a:spcPct val="100000"/>
                        </a:lnSpc>
                        <a:spcBef>
                          <a:spcPts val="0"/>
                        </a:spcBef>
                        <a:spcAft>
                          <a:spcPts val="0"/>
                        </a:spcAft>
                        <a:buClr>
                          <a:schemeClr val="lt1"/>
                        </a:buClr>
                        <a:buSzPts val="1700"/>
                        <a:buFont typeface="Arial"/>
                        <a:buNone/>
                      </a:pPr>
                      <a:r>
                        <a:rPr lang="en" sz="2100" i="0" u="none" strike="noStrike" cap="none">
                          <a:solidFill>
                            <a:schemeClr val="lt1"/>
                          </a:solidFill>
                        </a:rPr>
                        <a:t>Information</a:t>
                      </a:r>
                      <a:endParaRPr sz="5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16</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25125">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Small information, supporting descriptions</a:t>
                      </a:r>
                      <a:endParaRPr sz="2500" i="0" u="none" strike="noStrike" cap="none">
                        <a:solidFill>
                          <a:srgbClr val="8B949E"/>
                        </a:solidFill>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Arial</a:t>
                      </a:r>
                      <a:r>
                        <a:rPr lang="en" sz="1900" i="0" u="none" strike="noStrike" cap="none">
                          <a:solidFill>
                            <a:srgbClr val="8B949E"/>
                          </a:solidFill>
                        </a:rPr>
                        <a:t> </a:t>
                      </a:r>
                      <a:r>
                        <a:rPr lang="en" sz="2500">
                          <a:solidFill>
                            <a:srgbClr val="8B949E"/>
                          </a:solidFill>
                        </a:rPr>
                        <a:t>Regular</a:t>
                      </a:r>
                      <a:r>
                        <a:rPr lang="en" sz="1900" i="0" u="none" strike="noStrike" cap="none">
                          <a:solidFill>
                            <a:srgbClr val="8B949E"/>
                          </a:solidFill>
                        </a:rPr>
                        <a:t> </a:t>
                      </a:r>
                      <a:r>
                        <a:rPr lang="en" sz="2500">
                          <a:solidFill>
                            <a:srgbClr val="8B949E"/>
                          </a:solidFill>
                        </a:rPr>
                        <a:t>14</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25125">
                <a:tc>
                  <a:txBody>
                    <a:bodyPr/>
                    <a:lstStyle/>
                    <a:p>
                      <a:pPr marL="0" marR="0" lvl="0" indent="0" algn="l" rtl="0">
                        <a:lnSpc>
                          <a:spcPct val="100000"/>
                        </a:lnSpc>
                        <a:spcBef>
                          <a:spcPts val="0"/>
                        </a:spcBef>
                        <a:spcAft>
                          <a:spcPts val="0"/>
                        </a:spcAft>
                        <a:buClr>
                          <a:srgbClr val="8B949E"/>
                        </a:buClr>
                        <a:buSzPts val="1100"/>
                        <a:buFont typeface="Arial"/>
                        <a:buNone/>
                      </a:pPr>
                      <a:r>
                        <a:rPr lang="en" sz="1600" i="0" u="none" strike="noStrike" cap="none">
                          <a:solidFill>
                            <a:srgbClr val="8B949E"/>
                          </a:solidFill>
                          <a:latin typeface="Roboto Mono"/>
                          <a:ea typeface="Roboto Mono"/>
                          <a:cs typeface="Roboto Mono"/>
                          <a:sym typeface="Roboto Mono"/>
                        </a:rPr>
                        <a:t>Small dates, usernames, information</a:t>
                      </a:r>
                      <a:endParaRPr sz="1600">
                        <a:solidFill>
                          <a:srgbClr val="8B949E"/>
                        </a:solidFill>
                        <a:latin typeface="Roboto Mono"/>
                        <a:ea typeface="Roboto Mono"/>
                        <a:cs typeface="Roboto Mono"/>
                        <a:sym typeface="Roboto Mono"/>
                      </a:endParaRPr>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8B949E"/>
                        </a:buClr>
                        <a:buSzPts val="1400"/>
                        <a:buFont typeface="Arial"/>
                        <a:buNone/>
                      </a:pPr>
                      <a:r>
                        <a:rPr lang="en" sz="2500">
                          <a:solidFill>
                            <a:srgbClr val="8B949E"/>
                          </a:solidFill>
                        </a:rPr>
                        <a:t>Roboto Mono 12</a:t>
                      </a:r>
                      <a:r>
                        <a:rPr lang="en" sz="1900" i="0" u="none" strike="noStrike" cap="none">
                          <a:solidFill>
                            <a:srgbClr val="8B949E"/>
                          </a:solidFill>
                        </a:rPr>
                        <a:t>pt</a:t>
                      </a:r>
                      <a:endParaRPr sz="700"/>
                    </a:p>
                  </a:txBody>
                  <a:tcPr marL="45733" marR="45733" marT="22867" marB="22867"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 name="Google Shape;43;p4"/>
          <p:cNvSpPr txBox="1"/>
          <p:nvPr/>
        </p:nvSpPr>
        <p:spPr>
          <a:xfrm>
            <a:off x="553741" y="414320"/>
            <a:ext cx="5803600" cy="789960"/>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Font guide</a:t>
            </a:r>
            <a:endParaRPr sz="4800" b="1">
              <a:solidFill>
                <a:srgbClr val="F0F6FC"/>
              </a:solidFill>
            </a:endParaRPr>
          </a:p>
        </p:txBody>
      </p:sp>
    </p:spTree>
    <p:extLst>
      <p:ext uri="{BB962C8B-B14F-4D97-AF65-F5344CB8AC3E}">
        <p14:creationId xmlns:p14="http://schemas.microsoft.com/office/powerpoint/2010/main" val="318443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Section title left_3">
  <p:cSld name="26. Section title left_3">
    <p:spTree>
      <p:nvGrpSpPr>
        <p:cNvPr id="1" name="Shape 448"/>
        <p:cNvGrpSpPr/>
        <p:nvPr/>
      </p:nvGrpSpPr>
      <p:grpSpPr>
        <a:xfrm>
          <a:off x="0" y="0"/>
          <a:ext cx="0" cy="0"/>
          <a:chOff x="0" y="0"/>
          <a:chExt cx="0" cy="0"/>
        </a:xfrm>
      </p:grpSpPr>
      <p:grpSp>
        <p:nvGrpSpPr>
          <p:cNvPr id="449" name="Google Shape;449;p31"/>
          <p:cNvGrpSpPr/>
          <p:nvPr/>
        </p:nvGrpSpPr>
        <p:grpSpPr>
          <a:xfrm>
            <a:off x="12253600" y="1"/>
            <a:ext cx="3438989" cy="3424452"/>
            <a:chOff x="22170399" y="777240"/>
            <a:chExt cx="6877978" cy="6848903"/>
          </a:xfrm>
        </p:grpSpPr>
        <p:grpSp>
          <p:nvGrpSpPr>
            <p:cNvPr id="450" name="Google Shape;450;p31"/>
            <p:cNvGrpSpPr/>
            <p:nvPr/>
          </p:nvGrpSpPr>
          <p:grpSpPr>
            <a:xfrm>
              <a:off x="22170399" y="777240"/>
              <a:ext cx="6877978" cy="6848903"/>
              <a:chOff x="22155159" y="0"/>
              <a:chExt cx="6877978" cy="6848903"/>
            </a:xfrm>
          </p:grpSpPr>
          <p:sp>
            <p:nvSpPr>
              <p:cNvPr id="451" name="Google Shape;451;p3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52" name="Google Shape;452;p3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53" name="Google Shape;453;p3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54" name="Google Shape;454;p3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55" name="Google Shape;455;p3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56" name="Google Shape;456;p3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57" name="Google Shape;457;p3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58" name="Google Shape;458;p3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59" name="Google Shape;459;p3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60" name="Google Shape;460;p3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61" name="Google Shape;461;p3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62" name="Google Shape;462;p3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63" name="Google Shape;463;p3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64" name="Google Shape;464;p3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65" name="Google Shape;465;p31"/>
          <p:cNvSpPr txBox="1">
            <a:spLocks noGrp="1"/>
          </p:cNvSpPr>
          <p:nvPr>
            <p:ph type="title"/>
          </p:nvPr>
        </p:nvSpPr>
        <p:spPr>
          <a:xfrm>
            <a:off x="2895092" y="2798976"/>
            <a:ext cx="8395200" cy="793600"/>
          </a:xfrm>
          <a:prstGeom prst="rect">
            <a:avLst/>
          </a:prstGeom>
          <a:noFill/>
          <a:ln>
            <a:noFill/>
          </a:ln>
        </p:spPr>
        <p:txBody>
          <a:bodyPr spcFirstLastPara="1" wrap="square" lIns="34275" tIns="17150" rIns="34275" bIns="17150" anchor="t"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66" name="Google Shape;466;p31"/>
          <p:cNvSpPr txBox="1">
            <a:spLocks noGrp="1"/>
          </p:cNvSpPr>
          <p:nvPr>
            <p:ph type="subTitle" idx="1"/>
          </p:nvPr>
        </p:nvSpPr>
        <p:spPr>
          <a:xfrm>
            <a:off x="2889504" y="3633216"/>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467" name="Google Shape;467;p31"/>
          <p:cNvSpPr/>
          <p:nvPr/>
        </p:nvSpPr>
        <p:spPr>
          <a:xfrm>
            <a:off x="682925" y="2514600"/>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4014218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Section title left_4">
  <p:cSld name="27. Section title left_4">
    <p:spTree>
      <p:nvGrpSpPr>
        <p:cNvPr id="1" name="Shape 468"/>
        <p:cNvGrpSpPr/>
        <p:nvPr/>
      </p:nvGrpSpPr>
      <p:grpSpPr>
        <a:xfrm>
          <a:off x="0" y="0"/>
          <a:ext cx="0" cy="0"/>
          <a:chOff x="0" y="0"/>
          <a:chExt cx="0" cy="0"/>
        </a:xfrm>
      </p:grpSpPr>
      <p:pic>
        <p:nvPicPr>
          <p:cNvPr id="469" name="Google Shape;469;p32" descr="A picture containing indoor, lit, dark&#10;&#10;Description automatically generated"/>
          <p:cNvPicPr preferRelativeResize="0"/>
          <p:nvPr/>
        </p:nvPicPr>
        <p:blipFill rotWithShape="1">
          <a:blip r:embed="rId2">
            <a:alphaModFix/>
          </a:blip>
          <a:srcRect/>
          <a:stretch/>
        </p:blipFill>
        <p:spPr>
          <a:xfrm rot="-548622">
            <a:off x="2875199" y="2021303"/>
            <a:ext cx="11233951" cy="6810563"/>
          </a:xfrm>
          <a:prstGeom prst="roundRect">
            <a:avLst>
              <a:gd name="adj" fmla="val 16667"/>
            </a:avLst>
          </a:prstGeom>
          <a:noFill/>
          <a:ln>
            <a:noFill/>
          </a:ln>
        </p:spPr>
      </p:pic>
      <p:sp>
        <p:nvSpPr>
          <p:cNvPr id="470" name="Google Shape;470;p32"/>
          <p:cNvSpPr/>
          <p:nvPr/>
        </p:nvSpPr>
        <p:spPr>
          <a:xfrm>
            <a:off x="12210288" y="5155224"/>
            <a:ext cx="1549200" cy="2596800"/>
          </a:xfrm>
          <a:prstGeom prst="rect">
            <a:avLst/>
          </a:prstGeom>
          <a:solidFill>
            <a:srgbClr val="282828"/>
          </a:solidFill>
          <a:ln w="508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71" name="Google Shape;471;p32"/>
          <p:cNvSpPr/>
          <p:nvPr/>
        </p:nvSpPr>
        <p:spPr>
          <a:xfrm>
            <a:off x="12213336" y="4279392"/>
            <a:ext cx="1905200" cy="40416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72" name="Google Shape;472;p32"/>
          <p:cNvSpPr/>
          <p:nvPr/>
        </p:nvSpPr>
        <p:spPr>
          <a:xfrm>
            <a:off x="11260836" y="6881388"/>
            <a:ext cx="1905200" cy="1155200"/>
          </a:xfrm>
          <a:prstGeom prst="rect">
            <a:avLst/>
          </a:prstGeom>
          <a:solidFill>
            <a:srgbClr val="28282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473" name="Google Shape;473;p32"/>
          <p:cNvSpPr txBox="1">
            <a:spLocks noGrp="1"/>
          </p:cNvSpPr>
          <p:nvPr>
            <p:ph type="title"/>
          </p:nvPr>
        </p:nvSpPr>
        <p:spPr>
          <a:xfrm>
            <a:off x="609600" y="2767600"/>
            <a:ext cx="73556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74" name="Google Shape;474;p32"/>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1592480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Section title left_5">
  <p:cSld name="28. Section title left_5">
    <p:bg>
      <p:bgPr>
        <a:gradFill>
          <a:gsLst>
            <a:gs pos="0">
              <a:srgbClr val="388BFD"/>
            </a:gs>
            <a:gs pos="51000">
              <a:srgbClr val="6C7EFA"/>
            </a:gs>
            <a:gs pos="100000">
              <a:srgbClr val="A371F7"/>
            </a:gs>
          </a:gsLst>
          <a:lin ang="18900000" scaled="0"/>
        </a:gradFill>
        <a:effectLst/>
      </p:bgPr>
    </p:bg>
    <p:spTree>
      <p:nvGrpSpPr>
        <p:cNvPr id="1" name="Shape 475"/>
        <p:cNvGrpSpPr/>
        <p:nvPr/>
      </p:nvGrpSpPr>
      <p:grpSpPr>
        <a:xfrm>
          <a:off x="0" y="0"/>
          <a:ext cx="0" cy="0"/>
          <a:chOff x="0" y="0"/>
          <a:chExt cx="0" cy="0"/>
        </a:xfrm>
      </p:grpSpPr>
      <p:sp>
        <p:nvSpPr>
          <p:cNvPr id="476" name="Google Shape;476;p33"/>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chemeClr val="lt1"/>
              </a:buClr>
              <a:buSzPts val="36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3800"/>
              <a:buFont typeface="Arial"/>
              <a:buNone/>
              <a:defRPr sz="5067" b="1" i="0" u="none" strike="noStrike" cap="none">
                <a:solidFill>
                  <a:schemeClr val="lt1"/>
                </a:solidFill>
                <a:latin typeface="Arial"/>
                <a:ea typeface="Arial"/>
                <a:cs typeface="Arial"/>
                <a:sym typeface="Arial"/>
              </a:defRPr>
            </a:lvl9pPr>
          </a:lstStyle>
          <a:p>
            <a:r>
              <a:rPr lang="es-ES"/>
              <a:t>Haga clic para modificar el estilo de título del patrón</a:t>
            </a:r>
            <a:endParaRPr/>
          </a:p>
        </p:txBody>
      </p:sp>
      <p:sp>
        <p:nvSpPr>
          <p:cNvPr id="477" name="Google Shape;477;p33"/>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Roboto Mono"/>
              <a:buNone/>
              <a:defRPr sz="2133">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600"/>
              <a:buFont typeface="Courier New"/>
              <a:buNone/>
              <a:defRPr sz="21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3897520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Section title left_6">
  <p:cSld name="29. Section title left_6">
    <p:bg>
      <p:bgPr>
        <a:gradFill>
          <a:gsLst>
            <a:gs pos="0">
              <a:srgbClr val="271052"/>
            </a:gs>
            <a:gs pos="75000">
              <a:srgbClr val="1158C7"/>
            </a:gs>
            <a:gs pos="100000">
              <a:srgbClr val="388BFD"/>
            </a:gs>
          </a:gsLst>
          <a:lin ang="18900000" scaled="0"/>
        </a:gradFill>
        <a:effectLst/>
      </p:bgPr>
    </p:bg>
    <p:spTree>
      <p:nvGrpSpPr>
        <p:cNvPr id="1" name="Shape 478"/>
        <p:cNvGrpSpPr/>
        <p:nvPr/>
      </p:nvGrpSpPr>
      <p:grpSpPr>
        <a:xfrm>
          <a:off x="0" y="0"/>
          <a:ext cx="0" cy="0"/>
          <a:chOff x="0" y="0"/>
          <a:chExt cx="0" cy="0"/>
        </a:xfrm>
      </p:grpSpPr>
      <p:sp>
        <p:nvSpPr>
          <p:cNvPr id="479" name="Google Shape;479;p34"/>
          <p:cNvSpPr txBox="1">
            <a:spLocks noGrp="1"/>
          </p:cNvSpPr>
          <p:nvPr>
            <p:ph type="title"/>
          </p:nvPr>
        </p:nvSpPr>
        <p:spPr>
          <a:xfrm>
            <a:off x="609600" y="2767584"/>
            <a:ext cx="8395200" cy="793600"/>
          </a:xfrm>
          <a:prstGeom prst="rect">
            <a:avLst/>
          </a:prstGeom>
          <a:noFill/>
          <a:ln>
            <a:noFill/>
          </a:ln>
        </p:spPr>
        <p:txBody>
          <a:bodyPr spcFirstLastPara="1" wrap="square" lIns="34275" tIns="17150" rIns="34275" bIns="17150" anchor="b" anchorCtr="0">
            <a:noAutofit/>
          </a:bodyPr>
          <a:lstStyle>
            <a:lvl1pPr marR="0" lvl="0"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480" name="Google Shape;480;p34"/>
          <p:cNvSpPr txBox="1">
            <a:spLocks noGrp="1"/>
          </p:cNvSpPr>
          <p:nvPr>
            <p:ph type="subTitle" idx="1"/>
          </p:nvPr>
        </p:nvSpPr>
        <p:spPr>
          <a:xfrm>
            <a:off x="609600" y="3560064"/>
            <a:ext cx="8400400" cy="42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4135586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Where the world builds software (DO NOT EDIT)">
  <p:cSld name="30. Where the world builds software (DO NOT EDIT)">
    <p:spTree>
      <p:nvGrpSpPr>
        <p:cNvPr id="1" name="Shape 481"/>
        <p:cNvGrpSpPr/>
        <p:nvPr/>
      </p:nvGrpSpPr>
      <p:grpSpPr>
        <a:xfrm>
          <a:off x="0" y="0"/>
          <a:ext cx="0" cy="0"/>
          <a:chOff x="0" y="0"/>
          <a:chExt cx="0" cy="0"/>
        </a:xfrm>
      </p:grpSpPr>
      <p:sp>
        <p:nvSpPr>
          <p:cNvPr id="482" name="Google Shape;482;p35"/>
          <p:cNvSpPr/>
          <p:nvPr/>
        </p:nvSpPr>
        <p:spPr>
          <a:xfrm>
            <a:off x="4191000" y="5943600"/>
            <a:ext cx="4241600" cy="800000"/>
          </a:xfrm>
          <a:prstGeom prst="rect">
            <a:avLst/>
          </a:prstGeom>
          <a:solidFill>
            <a:srgbClr val="090C0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3" name="Google Shape;483;p35"/>
          <p:cNvGrpSpPr/>
          <p:nvPr/>
        </p:nvGrpSpPr>
        <p:grpSpPr>
          <a:xfrm>
            <a:off x="12253600" y="1"/>
            <a:ext cx="3438989" cy="3424452"/>
            <a:chOff x="22170399" y="777240"/>
            <a:chExt cx="6877978" cy="6848903"/>
          </a:xfrm>
        </p:grpSpPr>
        <p:grpSp>
          <p:nvGrpSpPr>
            <p:cNvPr id="484" name="Google Shape;484;p35"/>
            <p:cNvGrpSpPr/>
            <p:nvPr/>
          </p:nvGrpSpPr>
          <p:grpSpPr>
            <a:xfrm>
              <a:off x="22170399" y="777240"/>
              <a:ext cx="6877978" cy="6848903"/>
              <a:chOff x="22155159" y="0"/>
              <a:chExt cx="6877978" cy="6848903"/>
            </a:xfrm>
          </p:grpSpPr>
          <p:sp>
            <p:nvSpPr>
              <p:cNvPr id="485" name="Google Shape;485;p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6" name="Google Shape;486;p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7" name="Google Shape;487;p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8" name="Google Shape;488;p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9" name="Google Shape;489;p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90" name="Google Shape;490;p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1" name="Google Shape;491;p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2" name="Google Shape;492;p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3" name="Google Shape;493;p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4" name="Google Shape;494;p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5" name="Google Shape;495;p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6" name="Google Shape;496;p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7" name="Google Shape;497;p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8" name="Google Shape;498;p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pic>
        <p:nvPicPr>
          <p:cNvPr id="499" name="Google Shape;499;p35"/>
          <p:cNvPicPr preferRelativeResize="0"/>
          <p:nvPr/>
        </p:nvPicPr>
        <p:blipFill>
          <a:blip r:embed="rId2">
            <a:alphaModFix/>
          </a:blip>
          <a:stretch>
            <a:fillRect/>
          </a:stretch>
        </p:blipFill>
        <p:spPr>
          <a:xfrm rot="2037362">
            <a:off x="-3174833" y="-640499"/>
            <a:ext cx="18541663" cy="14214068"/>
          </a:xfrm>
          <a:prstGeom prst="rect">
            <a:avLst/>
          </a:prstGeom>
          <a:noFill/>
          <a:ln>
            <a:noFill/>
          </a:ln>
        </p:spPr>
      </p:pic>
      <p:sp>
        <p:nvSpPr>
          <p:cNvPr id="500" name="Google Shape;500;p35"/>
          <p:cNvSpPr txBox="1"/>
          <p:nvPr/>
        </p:nvSpPr>
        <p:spPr>
          <a:xfrm>
            <a:off x="0" y="381000"/>
            <a:ext cx="12192000" cy="1149057"/>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5867" b="1">
                <a:solidFill>
                  <a:schemeClr val="accent1"/>
                </a:solidFill>
              </a:rPr>
              <a:t>Where the world builds software</a:t>
            </a:r>
            <a:endParaRPr sz="5867" b="1">
              <a:solidFill>
                <a:schemeClr val="accent1"/>
              </a:solidFill>
            </a:endParaRPr>
          </a:p>
        </p:txBody>
      </p:sp>
      <p:grpSp>
        <p:nvGrpSpPr>
          <p:cNvPr id="501" name="Google Shape;501;p35"/>
          <p:cNvGrpSpPr/>
          <p:nvPr/>
        </p:nvGrpSpPr>
        <p:grpSpPr>
          <a:xfrm>
            <a:off x="477000" y="1414285"/>
            <a:ext cx="11238000" cy="1325909"/>
            <a:chOff x="333925" y="1138125"/>
            <a:chExt cx="8428500" cy="994432"/>
          </a:xfrm>
        </p:grpSpPr>
        <p:sp>
          <p:nvSpPr>
            <p:cNvPr id="502" name="Google Shape;502;p35"/>
            <p:cNvSpPr txBox="1"/>
            <p:nvPr/>
          </p:nvSpPr>
          <p:spPr>
            <a:xfrm>
              <a:off x="3339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73M+</a:t>
              </a:r>
              <a:endParaRPr sz="4800" b="1">
                <a:solidFill>
                  <a:schemeClr val="lt2"/>
                </a:solidFill>
              </a:endParaRPr>
            </a:p>
          </p:txBody>
        </p:sp>
        <p:sp>
          <p:nvSpPr>
            <p:cNvPr id="503" name="Google Shape;503;p35"/>
            <p:cNvSpPr txBox="1"/>
            <p:nvPr/>
          </p:nvSpPr>
          <p:spPr>
            <a:xfrm>
              <a:off x="19791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4M+</a:t>
              </a:r>
              <a:endParaRPr sz="4800" b="1">
                <a:solidFill>
                  <a:schemeClr val="lt2"/>
                </a:solidFill>
              </a:endParaRPr>
            </a:p>
          </p:txBody>
        </p:sp>
        <p:sp>
          <p:nvSpPr>
            <p:cNvPr id="504" name="Google Shape;504;p35"/>
            <p:cNvSpPr txBox="1"/>
            <p:nvPr/>
          </p:nvSpPr>
          <p:spPr>
            <a:xfrm>
              <a:off x="3624325" y="1138125"/>
              <a:ext cx="14859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2.6B+</a:t>
              </a:r>
              <a:endParaRPr sz="4800" b="1">
                <a:solidFill>
                  <a:schemeClr val="lt2"/>
                </a:solidFill>
              </a:endParaRPr>
            </a:p>
          </p:txBody>
        </p:sp>
        <p:sp>
          <p:nvSpPr>
            <p:cNvPr id="505" name="Google Shape;505;p35"/>
            <p:cNvSpPr txBox="1"/>
            <p:nvPr/>
          </p:nvSpPr>
          <p:spPr>
            <a:xfrm>
              <a:off x="5269525" y="1138125"/>
              <a:ext cx="16668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1,000+</a:t>
              </a:r>
              <a:endParaRPr sz="4800" b="1">
                <a:solidFill>
                  <a:schemeClr val="lt2"/>
                </a:solidFill>
              </a:endParaRPr>
            </a:p>
          </p:txBody>
        </p:sp>
        <p:sp>
          <p:nvSpPr>
            <p:cNvPr id="506" name="Google Shape;506;p35"/>
            <p:cNvSpPr txBox="1"/>
            <p:nvPr/>
          </p:nvSpPr>
          <p:spPr>
            <a:xfrm>
              <a:off x="7095625" y="1138125"/>
              <a:ext cx="1666800" cy="6924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lt2"/>
                  </a:solidFill>
                </a:rPr>
                <a:t>200M+</a:t>
              </a:r>
              <a:endParaRPr sz="4800" b="1">
                <a:solidFill>
                  <a:schemeClr val="lt2"/>
                </a:solidFill>
              </a:endParaRPr>
            </a:p>
          </p:txBody>
        </p:sp>
        <p:sp>
          <p:nvSpPr>
            <p:cNvPr id="507" name="Google Shape;507;p35"/>
            <p:cNvSpPr txBox="1"/>
            <p:nvPr/>
          </p:nvSpPr>
          <p:spPr>
            <a:xfrm>
              <a:off x="401275" y="1686400"/>
              <a:ext cx="1351200" cy="29231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Developers</a:t>
              </a:r>
              <a:endParaRPr sz="1333">
                <a:solidFill>
                  <a:schemeClr val="dk2"/>
                </a:solidFill>
                <a:latin typeface="Roboto Mono"/>
                <a:ea typeface="Roboto Mono"/>
                <a:cs typeface="Roboto Mono"/>
                <a:sym typeface="Roboto Mono"/>
              </a:endParaRPr>
            </a:p>
          </p:txBody>
        </p:sp>
        <p:sp>
          <p:nvSpPr>
            <p:cNvPr id="508" name="Google Shape;508;p35"/>
            <p:cNvSpPr txBox="1"/>
            <p:nvPr/>
          </p:nvSpPr>
          <p:spPr>
            <a:xfrm>
              <a:off x="2046475" y="1686400"/>
              <a:ext cx="1351200" cy="29231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Organizations</a:t>
              </a:r>
              <a:endParaRPr sz="1333">
                <a:solidFill>
                  <a:schemeClr val="dk2"/>
                </a:solidFill>
                <a:latin typeface="Roboto Mono"/>
                <a:ea typeface="Roboto Mono"/>
                <a:cs typeface="Roboto Mono"/>
                <a:sym typeface="Roboto Mono"/>
              </a:endParaRPr>
            </a:p>
          </p:txBody>
        </p:sp>
        <p:sp>
          <p:nvSpPr>
            <p:cNvPr id="509" name="Google Shape;509;p35"/>
            <p:cNvSpPr txBox="1"/>
            <p:nvPr/>
          </p:nvSpPr>
          <p:spPr>
            <a:xfrm>
              <a:off x="3691675" y="1686400"/>
              <a:ext cx="13512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Contributions per year</a:t>
              </a:r>
              <a:endParaRPr sz="1333">
                <a:solidFill>
                  <a:schemeClr val="dk2"/>
                </a:solidFill>
                <a:latin typeface="Roboto Mono"/>
                <a:ea typeface="Roboto Mono"/>
                <a:cs typeface="Roboto Mono"/>
                <a:sym typeface="Roboto Mono"/>
              </a:endParaRPr>
            </a:p>
          </p:txBody>
        </p:sp>
        <p:sp>
          <p:nvSpPr>
            <p:cNvPr id="510" name="Google Shape;510;p35"/>
            <p:cNvSpPr txBox="1"/>
            <p:nvPr/>
          </p:nvSpPr>
          <p:spPr>
            <a:xfrm>
              <a:off x="5427325" y="1686400"/>
              <a:ext cx="13512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Top open source communities</a:t>
              </a:r>
              <a:endParaRPr sz="1333">
                <a:solidFill>
                  <a:schemeClr val="dk2"/>
                </a:solidFill>
                <a:latin typeface="Roboto Mono"/>
                <a:ea typeface="Roboto Mono"/>
                <a:cs typeface="Roboto Mono"/>
                <a:sym typeface="Roboto Mono"/>
              </a:endParaRPr>
            </a:p>
          </p:txBody>
        </p:sp>
        <p:sp>
          <p:nvSpPr>
            <p:cNvPr id="511" name="Google Shape;511;p35"/>
            <p:cNvSpPr txBox="1"/>
            <p:nvPr/>
          </p:nvSpPr>
          <p:spPr>
            <a:xfrm>
              <a:off x="7148725" y="1686400"/>
              <a:ext cx="1560600" cy="4461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33">
                  <a:solidFill>
                    <a:schemeClr val="dk2"/>
                  </a:solidFill>
                  <a:latin typeface="Roboto Mono"/>
                  <a:ea typeface="Roboto Mono"/>
                  <a:cs typeface="Roboto Mono"/>
                  <a:sym typeface="Roboto Mono"/>
                </a:rPr>
                <a:t>Private + public repositories</a:t>
              </a:r>
              <a:endParaRPr sz="1333">
                <a:solidFill>
                  <a:schemeClr val="dk2"/>
                </a:solidFill>
                <a:latin typeface="Roboto Mono"/>
                <a:ea typeface="Roboto Mono"/>
                <a:cs typeface="Roboto Mono"/>
                <a:sym typeface="Roboto Mono"/>
              </a:endParaRPr>
            </a:p>
          </p:txBody>
        </p:sp>
      </p:grpSp>
    </p:spTree>
    <p:extLst>
      <p:ext uri="{BB962C8B-B14F-4D97-AF65-F5344CB8AC3E}">
        <p14:creationId xmlns:p14="http://schemas.microsoft.com/office/powerpoint/2010/main" val="3127323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Three points">
  <p:cSld name="32. Three points">
    <p:spTree>
      <p:nvGrpSpPr>
        <p:cNvPr id="1" name="Shape 536"/>
        <p:cNvGrpSpPr/>
        <p:nvPr/>
      </p:nvGrpSpPr>
      <p:grpSpPr>
        <a:xfrm>
          <a:off x="0" y="0"/>
          <a:ext cx="0" cy="0"/>
          <a:chOff x="0" y="0"/>
          <a:chExt cx="0" cy="0"/>
        </a:xfrm>
      </p:grpSpPr>
      <p:sp>
        <p:nvSpPr>
          <p:cNvPr id="537" name="Google Shape;537;p37"/>
          <p:cNvSpPr/>
          <p:nvPr/>
        </p:nvSpPr>
        <p:spPr>
          <a:xfrm>
            <a:off x="6101715" y="29938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38" name="Google Shape;538;p37"/>
          <p:cNvSpPr/>
          <p:nvPr/>
        </p:nvSpPr>
        <p:spPr>
          <a:xfrm>
            <a:off x="6101715" y="1628264"/>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39" name="Google Shape;539;p37"/>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540" name="Google Shape;540;p37"/>
          <p:cNvGrpSpPr/>
          <p:nvPr/>
        </p:nvGrpSpPr>
        <p:grpSpPr>
          <a:xfrm>
            <a:off x="12253600" y="1"/>
            <a:ext cx="3438989" cy="3424452"/>
            <a:chOff x="22170399" y="777240"/>
            <a:chExt cx="6877978" cy="6848903"/>
          </a:xfrm>
        </p:grpSpPr>
        <p:grpSp>
          <p:nvGrpSpPr>
            <p:cNvPr id="541" name="Google Shape;541;p37"/>
            <p:cNvGrpSpPr/>
            <p:nvPr/>
          </p:nvGrpSpPr>
          <p:grpSpPr>
            <a:xfrm>
              <a:off x="22170399" y="777240"/>
              <a:ext cx="6877978" cy="6848903"/>
              <a:chOff x="22155159" y="0"/>
              <a:chExt cx="6877978" cy="6848903"/>
            </a:xfrm>
          </p:grpSpPr>
          <p:sp>
            <p:nvSpPr>
              <p:cNvPr id="542" name="Google Shape;542;p3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543" name="Google Shape;543;p3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544" name="Google Shape;544;p3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545" name="Google Shape;545;p3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546" name="Google Shape;546;p3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547" name="Google Shape;547;p3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548" name="Google Shape;548;p3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549" name="Google Shape;549;p3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550" name="Google Shape;550;p3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551" name="Google Shape;551;p3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552" name="Google Shape;552;p3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553" name="Google Shape;553;p3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554" name="Google Shape;554;p3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555" name="Google Shape;555;p3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556" name="Google Shape;556;p37"/>
          <p:cNvSpPr txBox="1">
            <a:spLocks noGrp="1"/>
          </p:cNvSpPr>
          <p:nvPr>
            <p:ph type="subTitle" idx="1"/>
          </p:nvPr>
        </p:nvSpPr>
        <p:spPr>
          <a:xfrm>
            <a:off x="7071360" y="15513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57" name="Google Shape;557;p37"/>
          <p:cNvSpPr txBox="1">
            <a:spLocks noGrp="1"/>
          </p:cNvSpPr>
          <p:nvPr>
            <p:ph type="subTitle" idx="2"/>
          </p:nvPr>
        </p:nvSpPr>
        <p:spPr>
          <a:xfrm>
            <a:off x="7071360" y="19659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558" name="Google Shape;558;p37"/>
          <p:cNvSpPr txBox="1">
            <a:spLocks noGrp="1"/>
          </p:cNvSpPr>
          <p:nvPr>
            <p:ph type="subTitle" idx="3"/>
          </p:nvPr>
        </p:nvSpPr>
        <p:spPr>
          <a:xfrm>
            <a:off x="7071360" y="292907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59" name="Google Shape;559;p37"/>
          <p:cNvSpPr txBox="1">
            <a:spLocks noGrp="1"/>
          </p:cNvSpPr>
          <p:nvPr>
            <p:ph type="subTitle" idx="4"/>
          </p:nvPr>
        </p:nvSpPr>
        <p:spPr>
          <a:xfrm>
            <a:off x="7071360" y="334359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560" name="Google Shape;560;p37"/>
          <p:cNvSpPr/>
          <p:nvPr/>
        </p:nvSpPr>
        <p:spPr>
          <a:xfrm>
            <a:off x="6101715" y="435945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61" name="Google Shape;561;p37"/>
          <p:cNvSpPr txBox="1">
            <a:spLocks noGrp="1"/>
          </p:cNvSpPr>
          <p:nvPr>
            <p:ph type="subTitle" idx="5"/>
          </p:nvPr>
        </p:nvSpPr>
        <p:spPr>
          <a:xfrm>
            <a:off x="7071360" y="4275775"/>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62" name="Google Shape;562;p37"/>
          <p:cNvSpPr txBox="1">
            <a:spLocks noGrp="1"/>
          </p:cNvSpPr>
          <p:nvPr>
            <p:ph type="subTitle" idx="6"/>
          </p:nvPr>
        </p:nvSpPr>
        <p:spPr>
          <a:xfrm>
            <a:off x="7071360" y="4690303"/>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543933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Four points">
  <p:cSld name="33. Four points">
    <p:spTree>
      <p:nvGrpSpPr>
        <p:cNvPr id="1" name="Shape 563"/>
        <p:cNvGrpSpPr/>
        <p:nvPr/>
      </p:nvGrpSpPr>
      <p:grpSpPr>
        <a:xfrm>
          <a:off x="0" y="0"/>
          <a:ext cx="0" cy="0"/>
          <a:chOff x="0" y="0"/>
          <a:chExt cx="0" cy="0"/>
        </a:xfrm>
      </p:grpSpPr>
      <p:sp>
        <p:nvSpPr>
          <p:cNvPr id="564" name="Google Shape;564;p38"/>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65" name="Google Shape;565;p38"/>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66" name="Google Shape;566;p38"/>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67" name="Google Shape;567;p38"/>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568" name="Google Shape;568;p38"/>
          <p:cNvGrpSpPr/>
          <p:nvPr/>
        </p:nvGrpSpPr>
        <p:grpSpPr>
          <a:xfrm>
            <a:off x="12253600" y="1"/>
            <a:ext cx="3438989" cy="3424452"/>
            <a:chOff x="22170399" y="777240"/>
            <a:chExt cx="6877978" cy="6848903"/>
          </a:xfrm>
        </p:grpSpPr>
        <p:grpSp>
          <p:nvGrpSpPr>
            <p:cNvPr id="569" name="Google Shape;569;p38"/>
            <p:cNvGrpSpPr/>
            <p:nvPr/>
          </p:nvGrpSpPr>
          <p:grpSpPr>
            <a:xfrm>
              <a:off x="22170399" y="777240"/>
              <a:ext cx="6877978" cy="6848903"/>
              <a:chOff x="22155159" y="0"/>
              <a:chExt cx="6877978" cy="6848903"/>
            </a:xfrm>
          </p:grpSpPr>
          <p:sp>
            <p:nvSpPr>
              <p:cNvPr id="570" name="Google Shape;570;p3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571" name="Google Shape;571;p3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572" name="Google Shape;572;p3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573" name="Google Shape;573;p3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574" name="Google Shape;574;p3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575" name="Google Shape;575;p3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576" name="Google Shape;576;p3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577" name="Google Shape;577;p3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578" name="Google Shape;578;p3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579" name="Google Shape;579;p3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580" name="Google Shape;580;p3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581" name="Google Shape;581;p3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582" name="Google Shape;582;p3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583" name="Google Shape;583;p3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584" name="Google Shape;584;p38"/>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585" name="Google Shape;585;p38"/>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86" name="Google Shape;586;p38"/>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587" name="Google Shape;587;p38"/>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88" name="Google Shape;588;p38"/>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589" name="Google Shape;589;p38"/>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90" name="Google Shape;590;p38"/>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591" name="Google Shape;591;p38"/>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592" name="Google Shape;592;p38"/>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2404290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Two points with large icon">
  <p:cSld name="34. Two points with large icon">
    <p:spTree>
      <p:nvGrpSpPr>
        <p:cNvPr id="1" name="Shape 593"/>
        <p:cNvGrpSpPr/>
        <p:nvPr/>
      </p:nvGrpSpPr>
      <p:grpSpPr>
        <a:xfrm>
          <a:off x="0" y="0"/>
          <a:ext cx="0" cy="0"/>
          <a:chOff x="0" y="0"/>
          <a:chExt cx="0" cy="0"/>
        </a:xfrm>
      </p:grpSpPr>
      <p:sp>
        <p:nvSpPr>
          <p:cNvPr id="594" name="Google Shape;594;p39"/>
          <p:cNvSpPr/>
          <p:nvPr/>
        </p:nvSpPr>
        <p:spPr>
          <a:xfrm>
            <a:off x="6101715" y="3550013"/>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595" name="Google Shape;595;p39"/>
          <p:cNvSpPr/>
          <p:nvPr/>
        </p:nvSpPr>
        <p:spPr>
          <a:xfrm>
            <a:off x="6101715" y="2190385"/>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596" name="Google Shape;596;p39"/>
          <p:cNvGrpSpPr/>
          <p:nvPr/>
        </p:nvGrpSpPr>
        <p:grpSpPr>
          <a:xfrm>
            <a:off x="12253600" y="1"/>
            <a:ext cx="3438989" cy="3424452"/>
            <a:chOff x="22170399" y="777240"/>
            <a:chExt cx="6877978" cy="6848903"/>
          </a:xfrm>
        </p:grpSpPr>
        <p:grpSp>
          <p:nvGrpSpPr>
            <p:cNvPr id="597" name="Google Shape;597;p39"/>
            <p:cNvGrpSpPr/>
            <p:nvPr/>
          </p:nvGrpSpPr>
          <p:grpSpPr>
            <a:xfrm>
              <a:off x="22170399" y="777240"/>
              <a:ext cx="6877978" cy="6848903"/>
              <a:chOff x="22155159" y="0"/>
              <a:chExt cx="6877978" cy="6848903"/>
            </a:xfrm>
          </p:grpSpPr>
          <p:sp>
            <p:nvSpPr>
              <p:cNvPr id="598" name="Google Shape;598;p3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599" name="Google Shape;599;p3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600" name="Google Shape;600;p3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601" name="Google Shape;601;p3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602" name="Google Shape;602;p3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603" name="Google Shape;603;p3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604" name="Google Shape;604;p3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605" name="Google Shape;605;p3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606" name="Google Shape;606;p3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607" name="Google Shape;607;p3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608" name="Google Shape;608;p3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609" name="Google Shape;609;p3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610" name="Google Shape;610;p3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611" name="Google Shape;611;p3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612" name="Google Shape;612;p39"/>
          <p:cNvSpPr txBox="1">
            <a:spLocks noGrp="1"/>
          </p:cNvSpPr>
          <p:nvPr>
            <p:ph type="subTitle" idx="1"/>
          </p:nvPr>
        </p:nvSpPr>
        <p:spPr>
          <a:xfrm>
            <a:off x="7071360" y="2088896"/>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13" name="Google Shape;613;p39"/>
          <p:cNvSpPr txBox="1">
            <a:spLocks noGrp="1"/>
          </p:cNvSpPr>
          <p:nvPr>
            <p:ph type="subTitle" idx="2"/>
          </p:nvPr>
        </p:nvSpPr>
        <p:spPr>
          <a:xfrm>
            <a:off x="7071360" y="2503424"/>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14" name="Google Shape;614;p39"/>
          <p:cNvSpPr txBox="1">
            <a:spLocks noGrp="1"/>
          </p:cNvSpPr>
          <p:nvPr>
            <p:ph type="subTitle" idx="3"/>
          </p:nvPr>
        </p:nvSpPr>
        <p:spPr>
          <a:xfrm>
            <a:off x="7071360" y="346659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15" name="Google Shape;615;p39"/>
          <p:cNvSpPr txBox="1">
            <a:spLocks noGrp="1"/>
          </p:cNvSpPr>
          <p:nvPr>
            <p:ph type="subTitle" idx="4"/>
          </p:nvPr>
        </p:nvSpPr>
        <p:spPr>
          <a:xfrm>
            <a:off x="7071360" y="388112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16" name="Google Shape;616;p39"/>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617" name="Google Shape;617;p39"/>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1071547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Three points with large icon">
  <p:cSld name="35. Three points with large icon">
    <p:spTree>
      <p:nvGrpSpPr>
        <p:cNvPr id="1" name="Shape 618"/>
        <p:cNvGrpSpPr/>
        <p:nvPr/>
      </p:nvGrpSpPr>
      <p:grpSpPr>
        <a:xfrm>
          <a:off x="0" y="0"/>
          <a:ext cx="0" cy="0"/>
          <a:chOff x="0" y="0"/>
          <a:chExt cx="0" cy="0"/>
        </a:xfrm>
      </p:grpSpPr>
      <p:sp>
        <p:nvSpPr>
          <p:cNvPr id="619" name="Google Shape;619;p40"/>
          <p:cNvSpPr/>
          <p:nvPr/>
        </p:nvSpPr>
        <p:spPr>
          <a:xfrm>
            <a:off x="6101715" y="29668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20" name="Google Shape;620;p40"/>
          <p:cNvSpPr/>
          <p:nvPr/>
        </p:nvSpPr>
        <p:spPr>
          <a:xfrm>
            <a:off x="6101715" y="160123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621" name="Google Shape;621;p40"/>
          <p:cNvGrpSpPr/>
          <p:nvPr/>
        </p:nvGrpSpPr>
        <p:grpSpPr>
          <a:xfrm>
            <a:off x="12253600" y="1"/>
            <a:ext cx="3438989" cy="3424452"/>
            <a:chOff x="22170399" y="777240"/>
            <a:chExt cx="6877978" cy="6848903"/>
          </a:xfrm>
        </p:grpSpPr>
        <p:grpSp>
          <p:nvGrpSpPr>
            <p:cNvPr id="622" name="Google Shape;622;p40"/>
            <p:cNvGrpSpPr/>
            <p:nvPr/>
          </p:nvGrpSpPr>
          <p:grpSpPr>
            <a:xfrm>
              <a:off x="22170399" y="777240"/>
              <a:ext cx="6877978" cy="6848903"/>
              <a:chOff x="22155159" y="0"/>
              <a:chExt cx="6877978" cy="6848903"/>
            </a:xfrm>
          </p:grpSpPr>
          <p:sp>
            <p:nvSpPr>
              <p:cNvPr id="623" name="Google Shape;623;p4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624" name="Google Shape;624;p4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625" name="Google Shape;625;p4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626" name="Google Shape;626;p4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627" name="Google Shape;627;p4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628" name="Google Shape;628;p4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629" name="Google Shape;629;p4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630" name="Google Shape;630;p4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631" name="Google Shape;631;p4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632" name="Google Shape;632;p4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633" name="Google Shape;633;p4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634" name="Google Shape;634;p4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635" name="Google Shape;635;p4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636" name="Google Shape;636;p4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637" name="Google Shape;637;p40"/>
          <p:cNvSpPr txBox="1">
            <a:spLocks noGrp="1"/>
          </p:cNvSpPr>
          <p:nvPr>
            <p:ph type="subTitle" idx="1"/>
          </p:nvPr>
        </p:nvSpPr>
        <p:spPr>
          <a:xfrm>
            <a:off x="7071360" y="15243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38" name="Google Shape;638;p40"/>
          <p:cNvSpPr txBox="1">
            <a:spLocks noGrp="1"/>
          </p:cNvSpPr>
          <p:nvPr>
            <p:ph type="subTitle" idx="2"/>
          </p:nvPr>
        </p:nvSpPr>
        <p:spPr>
          <a:xfrm>
            <a:off x="7071360" y="19388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39" name="Google Shape;639;p40"/>
          <p:cNvSpPr txBox="1">
            <a:spLocks noGrp="1"/>
          </p:cNvSpPr>
          <p:nvPr>
            <p:ph type="subTitle" idx="3"/>
          </p:nvPr>
        </p:nvSpPr>
        <p:spPr>
          <a:xfrm>
            <a:off x="7071360" y="2902037"/>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40" name="Google Shape;640;p40"/>
          <p:cNvSpPr txBox="1">
            <a:spLocks noGrp="1"/>
          </p:cNvSpPr>
          <p:nvPr>
            <p:ph type="subTitle" idx="4"/>
          </p:nvPr>
        </p:nvSpPr>
        <p:spPr>
          <a:xfrm>
            <a:off x="7071360" y="3316565"/>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41" name="Google Shape;641;p40"/>
          <p:cNvSpPr/>
          <p:nvPr/>
        </p:nvSpPr>
        <p:spPr>
          <a:xfrm>
            <a:off x="6101715" y="4332417"/>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42" name="Google Shape;642;p40"/>
          <p:cNvSpPr txBox="1">
            <a:spLocks noGrp="1"/>
          </p:cNvSpPr>
          <p:nvPr>
            <p:ph type="subTitle" idx="5"/>
          </p:nvPr>
        </p:nvSpPr>
        <p:spPr>
          <a:xfrm>
            <a:off x="7071360" y="4248741"/>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43" name="Google Shape;643;p40"/>
          <p:cNvSpPr txBox="1">
            <a:spLocks noGrp="1"/>
          </p:cNvSpPr>
          <p:nvPr>
            <p:ph type="subTitle" idx="6"/>
          </p:nvPr>
        </p:nvSpPr>
        <p:spPr>
          <a:xfrm>
            <a:off x="7071360" y="4663269"/>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44" name="Google Shape;644;p40"/>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645" name="Google Shape;645;p40"/>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2436418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Four points with large icon">
  <p:cSld name="36. Four points with large icon">
    <p:spTree>
      <p:nvGrpSpPr>
        <p:cNvPr id="1" name="Shape 646"/>
        <p:cNvGrpSpPr/>
        <p:nvPr/>
      </p:nvGrpSpPr>
      <p:grpSpPr>
        <a:xfrm>
          <a:off x="0" y="0"/>
          <a:ext cx="0" cy="0"/>
          <a:chOff x="0" y="0"/>
          <a:chExt cx="0" cy="0"/>
        </a:xfrm>
      </p:grpSpPr>
      <p:sp>
        <p:nvSpPr>
          <p:cNvPr id="647" name="Google Shape;647;p41"/>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48" name="Google Shape;648;p41"/>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49" name="Google Shape;649;p41"/>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50" name="Google Shape;650;p41"/>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651" name="Google Shape;651;p41"/>
          <p:cNvGrpSpPr/>
          <p:nvPr/>
        </p:nvGrpSpPr>
        <p:grpSpPr>
          <a:xfrm>
            <a:off x="12253600" y="1"/>
            <a:ext cx="3438989" cy="3424452"/>
            <a:chOff x="22170399" y="777240"/>
            <a:chExt cx="6877978" cy="6848903"/>
          </a:xfrm>
        </p:grpSpPr>
        <p:grpSp>
          <p:nvGrpSpPr>
            <p:cNvPr id="652" name="Google Shape;652;p41"/>
            <p:cNvGrpSpPr/>
            <p:nvPr/>
          </p:nvGrpSpPr>
          <p:grpSpPr>
            <a:xfrm>
              <a:off x="22170399" y="777240"/>
              <a:ext cx="6877978" cy="6848903"/>
              <a:chOff x="22155159" y="0"/>
              <a:chExt cx="6877978" cy="6848903"/>
            </a:xfrm>
          </p:grpSpPr>
          <p:sp>
            <p:nvSpPr>
              <p:cNvPr id="653" name="Google Shape;653;p4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654" name="Google Shape;654;p4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655" name="Google Shape;655;p4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656" name="Google Shape;656;p4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657" name="Google Shape;657;p4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658" name="Google Shape;658;p4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659" name="Google Shape;659;p4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660" name="Google Shape;660;p4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661" name="Google Shape;661;p4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662" name="Google Shape;662;p4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663" name="Google Shape;663;p4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664" name="Google Shape;664;p4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665" name="Google Shape;665;p4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666" name="Google Shape;666;p4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667" name="Google Shape;667;p41"/>
          <p:cNvSpPr txBox="1">
            <a:spLocks noGrp="1"/>
          </p:cNvSpPr>
          <p:nvPr>
            <p:ph type="title"/>
          </p:nvPr>
        </p:nvSpPr>
        <p:spPr>
          <a:xfrm>
            <a:off x="608395" y="3157500"/>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668" name="Google Shape;668;p41"/>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69" name="Google Shape;669;p41"/>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70" name="Google Shape;670;p41"/>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71" name="Google Shape;671;p41"/>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72" name="Google Shape;672;p41"/>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73" name="Google Shape;673;p41"/>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74" name="Google Shape;674;p41"/>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75" name="Google Shape;675;p41"/>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676" name="Google Shape;676;p41"/>
          <p:cNvSpPr/>
          <p:nvPr/>
        </p:nvSpPr>
        <p:spPr>
          <a:xfrm>
            <a:off x="682925" y="1376484"/>
            <a:ext cx="1828800" cy="18288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Tree>
    <p:extLst>
      <p:ext uri="{BB962C8B-B14F-4D97-AF65-F5344CB8AC3E}">
        <p14:creationId xmlns:p14="http://schemas.microsoft.com/office/powerpoint/2010/main" val="1892201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3. Template instructions (Brand and accessibility)">
  <p:cSld name="103. Template instructions (Brand and accessibility)">
    <p:spTree>
      <p:nvGrpSpPr>
        <p:cNvPr id="1" name="Shape 44"/>
        <p:cNvGrpSpPr/>
        <p:nvPr/>
      </p:nvGrpSpPr>
      <p:grpSpPr>
        <a:xfrm>
          <a:off x="0" y="0"/>
          <a:ext cx="0" cy="0"/>
          <a:chOff x="0" y="0"/>
          <a:chExt cx="0" cy="0"/>
        </a:xfrm>
      </p:grpSpPr>
      <p:sp>
        <p:nvSpPr>
          <p:cNvPr id="45" name="Google Shape;45;p5"/>
          <p:cNvSpPr txBox="1"/>
          <p:nvPr/>
        </p:nvSpPr>
        <p:spPr>
          <a:xfrm>
            <a:off x="454632" y="812724"/>
            <a:ext cx="4577200" cy="2267287"/>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rgbClr val="F0F6FC"/>
              </a:buClr>
              <a:buSzPts val="4100"/>
              <a:buFont typeface="Arial"/>
              <a:buNone/>
            </a:pPr>
            <a:r>
              <a:rPr lang="en" sz="4800" b="1">
                <a:solidFill>
                  <a:srgbClr val="F0F6FC"/>
                </a:solidFill>
              </a:rPr>
              <a:t>Brand guidelines &amp; accessibility</a:t>
            </a:r>
            <a:endParaRPr sz="4800" b="1">
              <a:solidFill>
                <a:srgbClr val="F0F6FC"/>
              </a:solidFill>
            </a:endParaRPr>
          </a:p>
        </p:txBody>
      </p:sp>
      <p:sp>
        <p:nvSpPr>
          <p:cNvPr id="46" name="Google Shape;46;p5"/>
          <p:cNvSpPr/>
          <p:nvPr/>
        </p:nvSpPr>
        <p:spPr>
          <a:xfrm>
            <a:off x="6091515" y="1208964"/>
            <a:ext cx="731600" cy="7316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chemeClr val="accent1"/>
              </a:solidFill>
              <a:latin typeface="Arial"/>
              <a:ea typeface="Arial"/>
              <a:cs typeface="Arial"/>
              <a:sym typeface="Arial"/>
            </a:endParaRPr>
          </a:p>
        </p:txBody>
      </p:sp>
      <p:sp>
        <p:nvSpPr>
          <p:cNvPr id="47" name="Google Shape;47;p5"/>
          <p:cNvSpPr/>
          <p:nvPr/>
        </p:nvSpPr>
        <p:spPr>
          <a:xfrm>
            <a:off x="6091515" y="3031091"/>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 name="Google Shape;48;p5"/>
          <p:cNvSpPr/>
          <p:nvPr/>
        </p:nvSpPr>
        <p:spPr>
          <a:xfrm>
            <a:off x="6091515" y="4746047"/>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9" name="Google Shape;49;p5"/>
          <p:cNvSpPr txBox="1"/>
          <p:nvPr/>
        </p:nvSpPr>
        <p:spPr>
          <a:xfrm>
            <a:off x="7160167" y="812367"/>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This template is based on our core brand elements to assist Hubbers in producing communications that align with the GitHub brand system. </a:t>
            </a:r>
            <a:endParaRPr sz="2400"/>
          </a:p>
        </p:txBody>
      </p:sp>
      <p:sp>
        <p:nvSpPr>
          <p:cNvPr id="50" name="Google Shape;50;p5"/>
          <p:cNvSpPr txBox="1"/>
          <p:nvPr/>
        </p:nvSpPr>
        <p:spPr>
          <a:xfrm>
            <a:off x="7160167" y="2631900"/>
            <a:ext cx="4577200" cy="1707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The colors and font sizing have been approved by the accessibility team to ensure we are actively being inclusive. </a:t>
            </a:r>
            <a:endParaRPr sz="2400">
              <a:solidFill>
                <a:srgbClr val="FFFFFF"/>
              </a:solidFill>
            </a:endParaRPr>
          </a:p>
        </p:txBody>
      </p:sp>
      <p:sp>
        <p:nvSpPr>
          <p:cNvPr id="51" name="Google Shape;51;p5"/>
          <p:cNvSpPr txBox="1"/>
          <p:nvPr/>
        </p:nvSpPr>
        <p:spPr>
          <a:xfrm>
            <a:off x="7160167" y="4558833"/>
            <a:ext cx="4577200" cy="12836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2400">
                <a:solidFill>
                  <a:srgbClr val="FFFFFF"/>
                </a:solidFill>
              </a:rPr>
              <a:t>If you have issues with the template, please reach out to via our slack channel </a:t>
            </a:r>
            <a:r>
              <a:rPr lang="en" sz="2400" u="sng">
                <a:solidFill>
                  <a:schemeClr val="lt2"/>
                </a:solidFill>
                <a:hlinkClick r:id="rId2">
                  <a:extLst>
                    <a:ext uri="{A12FA001-AC4F-418D-AE19-62706E023703}">
                      <ahyp:hlinkClr xmlns:ahyp="http://schemas.microsoft.com/office/drawing/2018/hyperlinkcolor" val="tx"/>
                    </a:ext>
                  </a:extLst>
                </a:hlinkClick>
              </a:rPr>
              <a:t>#visual-communications</a:t>
            </a:r>
            <a:endParaRPr sz="2400">
              <a:solidFill>
                <a:schemeClr val="lt2"/>
              </a:solidFill>
            </a:endParaRPr>
          </a:p>
        </p:txBody>
      </p:sp>
      <p:pic>
        <p:nvPicPr>
          <p:cNvPr id="52" name="Google Shape;52;p5"/>
          <p:cNvPicPr preferRelativeResize="0"/>
          <p:nvPr/>
        </p:nvPicPr>
        <p:blipFill>
          <a:blip r:embed="rId3">
            <a:alphaModFix/>
          </a:blip>
          <a:stretch>
            <a:fillRect/>
          </a:stretch>
        </p:blipFill>
        <p:spPr>
          <a:xfrm>
            <a:off x="6274417" y="1397100"/>
            <a:ext cx="365760" cy="355309"/>
          </a:xfrm>
          <a:prstGeom prst="rect">
            <a:avLst/>
          </a:prstGeom>
          <a:noFill/>
          <a:ln>
            <a:noFill/>
          </a:ln>
        </p:spPr>
      </p:pic>
      <p:sp>
        <p:nvSpPr>
          <p:cNvPr id="53" name="Google Shape;53;p5"/>
          <p:cNvSpPr txBox="1"/>
          <p:nvPr/>
        </p:nvSpPr>
        <p:spPr>
          <a:xfrm>
            <a:off x="454633" y="3656833"/>
            <a:ext cx="5021600" cy="3644034"/>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 sz="2400">
                <a:solidFill>
                  <a:srgbClr val="8B949E"/>
                </a:solidFill>
              </a:rPr>
              <a:t>Our goal is to create a user friendly template so all Hubbers have the opportunity to create a presentation that looks as if a designer created it. </a:t>
            </a:r>
            <a:r>
              <a:rPr lang="en" sz="2400">
                <a:solidFill>
                  <a:schemeClr val="lt1"/>
                </a:solidFill>
              </a:rPr>
              <a:t>Please be sure to follow guidelines and template structures to ensure brand and </a:t>
            </a:r>
            <a:br>
              <a:rPr lang="en" sz="2400">
                <a:solidFill>
                  <a:schemeClr val="lt1"/>
                </a:solidFill>
              </a:rPr>
            </a:br>
            <a:r>
              <a:rPr lang="en" sz="2400">
                <a:solidFill>
                  <a:schemeClr val="lt1"/>
                </a:solidFill>
              </a:rPr>
              <a:t>accessibility compliance.</a:t>
            </a:r>
            <a:r>
              <a:rPr lang="en" sz="2400">
                <a:solidFill>
                  <a:srgbClr val="8B949E"/>
                </a:solidFill>
              </a:rPr>
              <a:t>  </a:t>
            </a:r>
            <a:endParaRPr sz="2400">
              <a:solidFill>
                <a:srgbClr val="8B949E"/>
              </a:solidFill>
            </a:endParaRPr>
          </a:p>
        </p:txBody>
      </p:sp>
      <p:pic>
        <p:nvPicPr>
          <p:cNvPr id="54" name="Google Shape;54;p5"/>
          <p:cNvPicPr preferRelativeResize="0"/>
          <p:nvPr/>
        </p:nvPicPr>
        <p:blipFill>
          <a:blip r:embed="rId4">
            <a:alphaModFix/>
          </a:blip>
          <a:stretch>
            <a:fillRect/>
          </a:stretch>
        </p:blipFill>
        <p:spPr>
          <a:xfrm>
            <a:off x="6274417" y="3194051"/>
            <a:ext cx="365760" cy="355309"/>
          </a:xfrm>
          <a:prstGeom prst="rect">
            <a:avLst/>
          </a:prstGeom>
          <a:noFill/>
          <a:ln>
            <a:noFill/>
          </a:ln>
        </p:spPr>
      </p:pic>
      <p:pic>
        <p:nvPicPr>
          <p:cNvPr id="55" name="Google Shape;55;p5"/>
          <p:cNvPicPr preferRelativeResize="0"/>
          <p:nvPr/>
        </p:nvPicPr>
        <p:blipFill>
          <a:blip r:embed="rId5">
            <a:alphaModFix/>
          </a:blip>
          <a:stretch>
            <a:fillRect/>
          </a:stretch>
        </p:blipFill>
        <p:spPr>
          <a:xfrm>
            <a:off x="6274417" y="4934167"/>
            <a:ext cx="365760" cy="355309"/>
          </a:xfrm>
          <a:prstGeom prst="rect">
            <a:avLst/>
          </a:prstGeom>
          <a:noFill/>
          <a:ln>
            <a:noFill/>
          </a:ln>
        </p:spPr>
      </p:pic>
    </p:spTree>
    <p:extLst>
      <p:ext uri="{BB962C8B-B14F-4D97-AF65-F5344CB8AC3E}">
        <p14:creationId xmlns:p14="http://schemas.microsoft.com/office/powerpoint/2010/main" val="16597287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Three points with title">
  <p:cSld name="37. Three points with title">
    <p:spTree>
      <p:nvGrpSpPr>
        <p:cNvPr id="1" name="Shape 677"/>
        <p:cNvGrpSpPr/>
        <p:nvPr/>
      </p:nvGrpSpPr>
      <p:grpSpPr>
        <a:xfrm>
          <a:off x="0" y="0"/>
          <a:ext cx="0" cy="0"/>
          <a:chOff x="0" y="0"/>
          <a:chExt cx="0" cy="0"/>
        </a:xfrm>
      </p:grpSpPr>
      <p:sp>
        <p:nvSpPr>
          <p:cNvPr id="678" name="Google Shape;678;p42"/>
          <p:cNvSpPr/>
          <p:nvPr/>
        </p:nvSpPr>
        <p:spPr>
          <a:xfrm>
            <a:off x="597884"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79" name="Google Shape;679;p42"/>
          <p:cNvSpPr/>
          <p:nvPr/>
        </p:nvSpPr>
        <p:spPr>
          <a:xfrm>
            <a:off x="4499856"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80" name="Google Shape;680;p42"/>
          <p:cNvSpPr/>
          <p:nvPr/>
        </p:nvSpPr>
        <p:spPr>
          <a:xfrm>
            <a:off x="8376728" y="2632711"/>
            <a:ext cx="727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681" name="Google Shape;681;p42"/>
          <p:cNvSpPr txBox="1">
            <a:spLocks noGrp="1"/>
          </p:cNvSpPr>
          <p:nvPr>
            <p:ph type="title"/>
          </p:nvPr>
        </p:nvSpPr>
        <p:spPr>
          <a:xfrm>
            <a:off x="482972" y="369535"/>
            <a:ext cx="1041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682" name="Google Shape;682;p42"/>
          <p:cNvGrpSpPr/>
          <p:nvPr/>
        </p:nvGrpSpPr>
        <p:grpSpPr>
          <a:xfrm>
            <a:off x="12253600" y="1"/>
            <a:ext cx="3438989" cy="3424452"/>
            <a:chOff x="22170399" y="777240"/>
            <a:chExt cx="6877978" cy="6848903"/>
          </a:xfrm>
        </p:grpSpPr>
        <p:grpSp>
          <p:nvGrpSpPr>
            <p:cNvPr id="683" name="Google Shape;683;p42"/>
            <p:cNvGrpSpPr/>
            <p:nvPr/>
          </p:nvGrpSpPr>
          <p:grpSpPr>
            <a:xfrm>
              <a:off x="22170399" y="777240"/>
              <a:ext cx="6877978" cy="6848903"/>
              <a:chOff x="22155159" y="0"/>
              <a:chExt cx="6877978" cy="6848903"/>
            </a:xfrm>
          </p:grpSpPr>
          <p:sp>
            <p:nvSpPr>
              <p:cNvPr id="684" name="Google Shape;684;p4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685" name="Google Shape;685;p4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686" name="Google Shape;686;p4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687" name="Google Shape;687;p4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688" name="Google Shape;688;p4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689" name="Google Shape;689;p4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690" name="Google Shape;690;p4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691" name="Google Shape;691;p4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692" name="Google Shape;692;p4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693" name="Google Shape;693;p4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694" name="Google Shape;694;p4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695" name="Google Shape;695;p4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696" name="Google Shape;696;p4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697" name="Google Shape;697;p4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698" name="Google Shape;698;p42"/>
          <p:cNvSpPr txBox="1">
            <a:spLocks noGrp="1"/>
          </p:cNvSpPr>
          <p:nvPr>
            <p:ph type="subTitle" idx="1"/>
          </p:nvPr>
        </p:nvSpPr>
        <p:spPr>
          <a:xfrm>
            <a:off x="475488"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699" name="Google Shape;699;p42"/>
          <p:cNvSpPr txBox="1">
            <a:spLocks noGrp="1"/>
          </p:cNvSpPr>
          <p:nvPr>
            <p:ph type="subTitle" idx="2"/>
          </p:nvPr>
        </p:nvSpPr>
        <p:spPr>
          <a:xfrm>
            <a:off x="475488"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700" name="Google Shape;700;p42"/>
          <p:cNvSpPr txBox="1">
            <a:spLocks noGrp="1"/>
          </p:cNvSpPr>
          <p:nvPr>
            <p:ph type="subTitle" idx="3"/>
          </p:nvPr>
        </p:nvSpPr>
        <p:spPr>
          <a:xfrm>
            <a:off x="4340352"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01" name="Google Shape;701;p42"/>
          <p:cNvSpPr txBox="1">
            <a:spLocks noGrp="1"/>
          </p:cNvSpPr>
          <p:nvPr>
            <p:ph type="subTitle" idx="4"/>
          </p:nvPr>
        </p:nvSpPr>
        <p:spPr>
          <a:xfrm>
            <a:off x="4340352"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702" name="Google Shape;702;p42"/>
          <p:cNvSpPr txBox="1">
            <a:spLocks noGrp="1"/>
          </p:cNvSpPr>
          <p:nvPr>
            <p:ph type="subTitle" idx="5"/>
          </p:nvPr>
        </p:nvSpPr>
        <p:spPr>
          <a:xfrm>
            <a:off x="8205219" y="3621024"/>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03" name="Google Shape;703;p42"/>
          <p:cNvSpPr txBox="1">
            <a:spLocks noGrp="1"/>
          </p:cNvSpPr>
          <p:nvPr>
            <p:ph type="subTitle" idx="6"/>
          </p:nvPr>
        </p:nvSpPr>
        <p:spPr>
          <a:xfrm>
            <a:off x="8205219" y="4035552"/>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014416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Four points with title">
  <p:cSld name="38. Four points with title">
    <p:spTree>
      <p:nvGrpSpPr>
        <p:cNvPr id="1" name="Shape 704"/>
        <p:cNvGrpSpPr/>
        <p:nvPr/>
      </p:nvGrpSpPr>
      <p:grpSpPr>
        <a:xfrm>
          <a:off x="0" y="0"/>
          <a:ext cx="0" cy="0"/>
          <a:chOff x="0" y="0"/>
          <a:chExt cx="0" cy="0"/>
        </a:xfrm>
      </p:grpSpPr>
      <p:sp>
        <p:nvSpPr>
          <p:cNvPr id="705" name="Google Shape;705;p43"/>
          <p:cNvSpPr/>
          <p:nvPr/>
        </p:nvSpPr>
        <p:spPr>
          <a:xfrm>
            <a:off x="4495792"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706" name="Google Shape;706;p43"/>
          <p:cNvSpPr/>
          <p:nvPr/>
        </p:nvSpPr>
        <p:spPr>
          <a:xfrm>
            <a:off x="8374688" y="1016655"/>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707" name="Google Shape;707;p43"/>
          <p:cNvSpPr/>
          <p:nvPr/>
        </p:nvSpPr>
        <p:spPr>
          <a:xfrm>
            <a:off x="4495792"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708" name="Google Shape;708;p43"/>
          <p:cNvSpPr/>
          <p:nvPr/>
        </p:nvSpPr>
        <p:spPr>
          <a:xfrm>
            <a:off x="8425321" y="3730797"/>
            <a:ext cx="7272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709" name="Google Shape;709;p43"/>
          <p:cNvSpPr txBox="1">
            <a:spLocks noGrp="1"/>
          </p:cNvSpPr>
          <p:nvPr>
            <p:ph type="title"/>
          </p:nvPr>
        </p:nvSpPr>
        <p:spPr>
          <a:xfrm>
            <a:off x="501959" y="2266951"/>
            <a:ext cx="34028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100000"/>
              </a:lnSpc>
              <a:spcBef>
                <a:spcPts val="0"/>
              </a:spcBef>
              <a:spcAft>
                <a:spcPts val="0"/>
              </a:spcAft>
              <a:buClr>
                <a:srgbClr val="F0F6FC"/>
              </a:buClr>
              <a:buSzPts val="3600"/>
              <a:buFont typeface="Arial"/>
              <a:buNone/>
              <a:defRPr sz="4800" b="1">
                <a:solidFill>
                  <a:srgbClr val="F0F6FC"/>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710" name="Google Shape;710;p43"/>
          <p:cNvGrpSpPr/>
          <p:nvPr/>
        </p:nvGrpSpPr>
        <p:grpSpPr>
          <a:xfrm>
            <a:off x="12253600" y="1"/>
            <a:ext cx="3438989" cy="3424452"/>
            <a:chOff x="22170399" y="777240"/>
            <a:chExt cx="6877978" cy="6848903"/>
          </a:xfrm>
        </p:grpSpPr>
        <p:grpSp>
          <p:nvGrpSpPr>
            <p:cNvPr id="711" name="Google Shape;711;p43"/>
            <p:cNvGrpSpPr/>
            <p:nvPr/>
          </p:nvGrpSpPr>
          <p:grpSpPr>
            <a:xfrm>
              <a:off x="22170399" y="777240"/>
              <a:ext cx="6877978" cy="6848903"/>
              <a:chOff x="22155159" y="0"/>
              <a:chExt cx="6877978" cy="6848903"/>
            </a:xfrm>
          </p:grpSpPr>
          <p:sp>
            <p:nvSpPr>
              <p:cNvPr id="712" name="Google Shape;712;p4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713" name="Google Shape;713;p4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714" name="Google Shape;714;p4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715" name="Google Shape;715;p4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716" name="Google Shape;716;p4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717" name="Google Shape;717;p4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718" name="Google Shape;718;p4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719" name="Google Shape;719;p4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720" name="Google Shape;720;p4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721" name="Google Shape;721;p4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722" name="Google Shape;722;p4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723" name="Google Shape;723;p4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724" name="Google Shape;724;p4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725" name="Google Shape;725;p4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726" name="Google Shape;726;p43"/>
          <p:cNvSpPr txBox="1">
            <a:spLocks noGrp="1"/>
          </p:cNvSpPr>
          <p:nvPr>
            <p:ph type="subTitle" idx="1"/>
          </p:nvPr>
        </p:nvSpPr>
        <p:spPr>
          <a:xfrm>
            <a:off x="4352544"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27" name="Google Shape;727;p43"/>
          <p:cNvSpPr txBox="1">
            <a:spLocks noGrp="1"/>
          </p:cNvSpPr>
          <p:nvPr>
            <p:ph type="subTitle" idx="2"/>
          </p:nvPr>
        </p:nvSpPr>
        <p:spPr>
          <a:xfrm>
            <a:off x="4352544"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728" name="Google Shape;728;p43"/>
          <p:cNvSpPr txBox="1">
            <a:spLocks noGrp="1"/>
          </p:cNvSpPr>
          <p:nvPr>
            <p:ph type="subTitle" idx="3"/>
          </p:nvPr>
        </p:nvSpPr>
        <p:spPr>
          <a:xfrm>
            <a:off x="4352544"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29" name="Google Shape;729;p43"/>
          <p:cNvSpPr txBox="1">
            <a:spLocks noGrp="1"/>
          </p:cNvSpPr>
          <p:nvPr>
            <p:ph type="subTitle" idx="4"/>
          </p:nvPr>
        </p:nvSpPr>
        <p:spPr>
          <a:xfrm>
            <a:off x="4352544"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730" name="Google Shape;730;p43"/>
          <p:cNvSpPr txBox="1">
            <a:spLocks noGrp="1"/>
          </p:cNvSpPr>
          <p:nvPr>
            <p:ph type="subTitle" idx="5"/>
          </p:nvPr>
        </p:nvSpPr>
        <p:spPr>
          <a:xfrm>
            <a:off x="8302752" y="207264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31" name="Google Shape;731;p43"/>
          <p:cNvSpPr txBox="1">
            <a:spLocks noGrp="1"/>
          </p:cNvSpPr>
          <p:nvPr>
            <p:ph type="subTitle" idx="6"/>
          </p:nvPr>
        </p:nvSpPr>
        <p:spPr>
          <a:xfrm>
            <a:off x="8302752" y="248716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732" name="Google Shape;732;p43"/>
          <p:cNvSpPr txBox="1">
            <a:spLocks noGrp="1"/>
          </p:cNvSpPr>
          <p:nvPr>
            <p:ph type="subTitle" idx="7"/>
          </p:nvPr>
        </p:nvSpPr>
        <p:spPr>
          <a:xfrm>
            <a:off x="8302752" y="4693920"/>
            <a:ext cx="34992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733" name="Google Shape;733;p43"/>
          <p:cNvSpPr txBox="1">
            <a:spLocks noGrp="1"/>
          </p:cNvSpPr>
          <p:nvPr>
            <p:ph type="subTitle" idx="8"/>
          </p:nvPr>
        </p:nvSpPr>
        <p:spPr>
          <a:xfrm>
            <a:off x="8302752" y="5108448"/>
            <a:ext cx="3499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9508267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Linear process (4 steps)">
  <p:cSld name="39. Linear process (4 steps)">
    <p:spTree>
      <p:nvGrpSpPr>
        <p:cNvPr id="1" name="Shape 734"/>
        <p:cNvGrpSpPr/>
        <p:nvPr/>
      </p:nvGrpSpPr>
      <p:grpSpPr>
        <a:xfrm>
          <a:off x="0" y="0"/>
          <a:ext cx="0" cy="0"/>
          <a:chOff x="0" y="0"/>
          <a:chExt cx="0" cy="0"/>
        </a:xfrm>
      </p:grpSpPr>
      <p:cxnSp>
        <p:nvCxnSpPr>
          <p:cNvPr id="735" name="Google Shape;735;p44"/>
          <p:cNvCxnSpPr>
            <a:endCxn id="736" idx="4"/>
          </p:cNvCxnSpPr>
          <p:nvPr/>
        </p:nvCxnSpPr>
        <p:spPr>
          <a:xfrm>
            <a:off x="6262763" y="2313499"/>
            <a:ext cx="0" cy="2539600"/>
          </a:xfrm>
          <a:prstGeom prst="straightConnector1">
            <a:avLst/>
          </a:prstGeom>
          <a:noFill/>
          <a:ln w="19050" cap="flat" cmpd="sng">
            <a:solidFill>
              <a:schemeClr val="accent1"/>
            </a:solidFill>
            <a:prstDash val="solid"/>
            <a:round/>
            <a:headEnd type="none" w="sm" len="sm"/>
            <a:tailEnd type="none" w="sm" len="sm"/>
          </a:ln>
        </p:spPr>
      </p:cxnSp>
      <p:sp>
        <p:nvSpPr>
          <p:cNvPr id="737" name="Google Shape;737;p44"/>
          <p:cNvSpPr/>
          <p:nvPr/>
        </p:nvSpPr>
        <p:spPr>
          <a:xfrm>
            <a:off x="5975604" y="2103120"/>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738" name="Google Shape;738;p44"/>
          <p:cNvSpPr/>
          <p:nvPr/>
        </p:nvSpPr>
        <p:spPr>
          <a:xfrm>
            <a:off x="5976963" y="28298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739" name="Google Shape;739;p44"/>
          <p:cNvSpPr/>
          <p:nvPr/>
        </p:nvSpPr>
        <p:spPr>
          <a:xfrm>
            <a:off x="5976963" y="35556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736" name="Google Shape;736;p44"/>
          <p:cNvSpPr/>
          <p:nvPr/>
        </p:nvSpPr>
        <p:spPr>
          <a:xfrm>
            <a:off x="5976963" y="428149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740" name="Google Shape;740;p44"/>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741" name="Google Shape;741;p44"/>
          <p:cNvGrpSpPr/>
          <p:nvPr/>
        </p:nvGrpSpPr>
        <p:grpSpPr>
          <a:xfrm>
            <a:off x="12253600" y="1"/>
            <a:ext cx="3438989" cy="3424452"/>
            <a:chOff x="22170399" y="777240"/>
            <a:chExt cx="6877978" cy="6848903"/>
          </a:xfrm>
        </p:grpSpPr>
        <p:grpSp>
          <p:nvGrpSpPr>
            <p:cNvPr id="742" name="Google Shape;742;p44"/>
            <p:cNvGrpSpPr/>
            <p:nvPr/>
          </p:nvGrpSpPr>
          <p:grpSpPr>
            <a:xfrm>
              <a:off x="22170399" y="777240"/>
              <a:ext cx="6877978" cy="6848903"/>
              <a:chOff x="22155159" y="0"/>
              <a:chExt cx="6877978" cy="6848903"/>
            </a:xfrm>
          </p:grpSpPr>
          <p:sp>
            <p:nvSpPr>
              <p:cNvPr id="743" name="Google Shape;743;p4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744" name="Google Shape;744;p4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745" name="Google Shape;745;p4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746" name="Google Shape;746;p4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747" name="Google Shape;747;p4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748" name="Google Shape;748;p4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749" name="Google Shape;749;p4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750" name="Google Shape;750;p4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751" name="Google Shape;751;p4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752" name="Google Shape;752;p4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753" name="Google Shape;753;p4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754" name="Google Shape;754;p4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755" name="Google Shape;755;p4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756" name="Google Shape;756;p4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757" name="Google Shape;757;p44"/>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58" name="Google Shape;758;p44"/>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59" name="Google Shape;759;p44"/>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60" name="Google Shape;760;p44"/>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9873504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Linear process (5 steps)">
  <p:cSld name="40. Linear process (5 steps)">
    <p:spTree>
      <p:nvGrpSpPr>
        <p:cNvPr id="1" name="Shape 761"/>
        <p:cNvGrpSpPr/>
        <p:nvPr/>
      </p:nvGrpSpPr>
      <p:grpSpPr>
        <a:xfrm>
          <a:off x="0" y="0"/>
          <a:ext cx="0" cy="0"/>
          <a:chOff x="0" y="0"/>
          <a:chExt cx="0" cy="0"/>
        </a:xfrm>
      </p:grpSpPr>
      <p:cxnSp>
        <p:nvCxnSpPr>
          <p:cNvPr id="762" name="Google Shape;762;p45"/>
          <p:cNvCxnSpPr>
            <a:endCxn id="763" idx="4"/>
          </p:cNvCxnSpPr>
          <p:nvPr/>
        </p:nvCxnSpPr>
        <p:spPr>
          <a:xfrm>
            <a:off x="6262763" y="1928979"/>
            <a:ext cx="0" cy="3265200"/>
          </a:xfrm>
          <a:prstGeom prst="straightConnector1">
            <a:avLst/>
          </a:prstGeom>
          <a:noFill/>
          <a:ln w="19050" cap="flat" cmpd="sng">
            <a:solidFill>
              <a:schemeClr val="accent1"/>
            </a:solidFill>
            <a:prstDash val="solid"/>
            <a:round/>
            <a:headEnd type="none" w="sm" len="sm"/>
            <a:tailEnd type="none" w="sm" len="sm"/>
          </a:ln>
        </p:spPr>
      </p:cxnSp>
      <p:sp>
        <p:nvSpPr>
          <p:cNvPr id="764" name="Google Shape;764;p45"/>
          <p:cNvSpPr/>
          <p:nvPr/>
        </p:nvSpPr>
        <p:spPr>
          <a:xfrm>
            <a:off x="5976963" y="17193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765" name="Google Shape;765;p45"/>
          <p:cNvSpPr/>
          <p:nvPr/>
        </p:nvSpPr>
        <p:spPr>
          <a:xfrm>
            <a:off x="5976963" y="24451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766" name="Google Shape;766;p45"/>
          <p:cNvSpPr/>
          <p:nvPr/>
        </p:nvSpPr>
        <p:spPr>
          <a:xfrm>
            <a:off x="5976963" y="31709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767" name="Google Shape;767;p45"/>
          <p:cNvSpPr/>
          <p:nvPr/>
        </p:nvSpPr>
        <p:spPr>
          <a:xfrm>
            <a:off x="5976963" y="38967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763" name="Google Shape;763;p45"/>
          <p:cNvSpPr/>
          <p:nvPr/>
        </p:nvSpPr>
        <p:spPr>
          <a:xfrm>
            <a:off x="5976963" y="4622579"/>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768" name="Google Shape;768;p45"/>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769" name="Google Shape;769;p45"/>
          <p:cNvGrpSpPr/>
          <p:nvPr/>
        </p:nvGrpSpPr>
        <p:grpSpPr>
          <a:xfrm>
            <a:off x="12253600" y="1"/>
            <a:ext cx="3438989" cy="3424452"/>
            <a:chOff x="22170399" y="777240"/>
            <a:chExt cx="6877978" cy="6848903"/>
          </a:xfrm>
        </p:grpSpPr>
        <p:grpSp>
          <p:nvGrpSpPr>
            <p:cNvPr id="770" name="Google Shape;770;p45"/>
            <p:cNvGrpSpPr/>
            <p:nvPr/>
          </p:nvGrpSpPr>
          <p:grpSpPr>
            <a:xfrm>
              <a:off x="22170399" y="777240"/>
              <a:ext cx="6877978" cy="6848903"/>
              <a:chOff x="22155159" y="0"/>
              <a:chExt cx="6877978" cy="6848903"/>
            </a:xfrm>
          </p:grpSpPr>
          <p:sp>
            <p:nvSpPr>
              <p:cNvPr id="771" name="Google Shape;771;p4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772" name="Google Shape;772;p4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773" name="Google Shape;773;p4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774" name="Google Shape;774;p4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775" name="Google Shape;775;p4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776" name="Google Shape;776;p4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777" name="Google Shape;777;p4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778" name="Google Shape;778;p4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779" name="Google Shape;779;p4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780" name="Google Shape;780;p4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781" name="Google Shape;781;p4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782" name="Google Shape;782;p4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783" name="Google Shape;783;p4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784" name="Google Shape;784;p4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785" name="Google Shape;785;p45"/>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86" name="Google Shape;786;p45"/>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87" name="Google Shape;787;p45"/>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88" name="Google Shape;788;p45"/>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789" name="Google Shape;789;p45"/>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667986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Linear process (6 steps)">
  <p:cSld name="41. Linear process (6 steps)">
    <p:spTree>
      <p:nvGrpSpPr>
        <p:cNvPr id="1" name="Shape 790"/>
        <p:cNvGrpSpPr/>
        <p:nvPr/>
      </p:nvGrpSpPr>
      <p:grpSpPr>
        <a:xfrm>
          <a:off x="0" y="0"/>
          <a:ext cx="0" cy="0"/>
          <a:chOff x="0" y="0"/>
          <a:chExt cx="0" cy="0"/>
        </a:xfrm>
      </p:grpSpPr>
      <p:sp>
        <p:nvSpPr>
          <p:cNvPr id="791" name="Google Shape;791;p4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cxnSp>
        <p:nvCxnSpPr>
          <p:cNvPr id="792" name="Google Shape;792;p46"/>
          <p:cNvCxnSpPr/>
          <p:nvPr/>
        </p:nvCxnSpPr>
        <p:spPr>
          <a:xfrm>
            <a:off x="6288787" y="1471305"/>
            <a:ext cx="0" cy="3705200"/>
          </a:xfrm>
          <a:prstGeom prst="straightConnector1">
            <a:avLst/>
          </a:prstGeom>
          <a:noFill/>
          <a:ln w="19050" cap="flat" cmpd="sng">
            <a:solidFill>
              <a:schemeClr val="accent1"/>
            </a:solidFill>
            <a:prstDash val="solid"/>
            <a:round/>
            <a:headEnd type="none" w="sm" len="sm"/>
            <a:tailEnd type="none" w="sm" len="sm"/>
          </a:ln>
        </p:spPr>
      </p:cxnSp>
      <p:sp>
        <p:nvSpPr>
          <p:cNvPr id="793" name="Google Shape;793;p46"/>
          <p:cNvSpPr/>
          <p:nvPr/>
        </p:nvSpPr>
        <p:spPr>
          <a:xfrm>
            <a:off x="6003036" y="1261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1</a:t>
            </a:r>
            <a:endParaRPr sz="1867" b="1" i="0" u="none" strike="noStrike" cap="none">
              <a:solidFill>
                <a:schemeClr val="lt1"/>
              </a:solidFill>
              <a:latin typeface="Roboto Mono"/>
              <a:ea typeface="Roboto Mono"/>
              <a:cs typeface="Roboto Mono"/>
              <a:sym typeface="Roboto Mono"/>
            </a:endParaRPr>
          </a:p>
        </p:txBody>
      </p:sp>
      <p:sp>
        <p:nvSpPr>
          <p:cNvPr id="794" name="Google Shape;794;p46"/>
          <p:cNvSpPr/>
          <p:nvPr/>
        </p:nvSpPr>
        <p:spPr>
          <a:xfrm>
            <a:off x="6003036" y="19876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2</a:t>
            </a:r>
            <a:endParaRPr sz="1867" b="1" i="0" u="none" strike="noStrike" cap="none">
              <a:solidFill>
                <a:schemeClr val="lt1"/>
              </a:solidFill>
              <a:latin typeface="Roboto Mono"/>
              <a:ea typeface="Roboto Mono"/>
              <a:cs typeface="Roboto Mono"/>
              <a:sym typeface="Roboto Mono"/>
            </a:endParaRPr>
          </a:p>
        </p:txBody>
      </p:sp>
      <p:sp>
        <p:nvSpPr>
          <p:cNvPr id="795" name="Google Shape;795;p46"/>
          <p:cNvSpPr/>
          <p:nvPr/>
        </p:nvSpPr>
        <p:spPr>
          <a:xfrm>
            <a:off x="6003036" y="27134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3</a:t>
            </a:r>
            <a:endParaRPr sz="1867" b="1" i="0" u="none" strike="noStrike" cap="none">
              <a:solidFill>
                <a:schemeClr val="lt1"/>
              </a:solidFill>
              <a:latin typeface="Roboto Mono"/>
              <a:ea typeface="Roboto Mono"/>
              <a:cs typeface="Roboto Mono"/>
              <a:sym typeface="Roboto Mono"/>
            </a:endParaRPr>
          </a:p>
        </p:txBody>
      </p:sp>
      <p:sp>
        <p:nvSpPr>
          <p:cNvPr id="796" name="Google Shape;796;p46"/>
          <p:cNvSpPr/>
          <p:nvPr/>
        </p:nvSpPr>
        <p:spPr>
          <a:xfrm>
            <a:off x="6003036" y="34392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4</a:t>
            </a:r>
            <a:endParaRPr sz="1867" b="1" i="0" u="none" strike="noStrike" cap="none">
              <a:solidFill>
                <a:schemeClr val="lt1"/>
              </a:solidFill>
              <a:latin typeface="Roboto Mono"/>
              <a:ea typeface="Roboto Mono"/>
              <a:cs typeface="Roboto Mono"/>
              <a:sym typeface="Roboto Mono"/>
            </a:endParaRPr>
          </a:p>
        </p:txBody>
      </p:sp>
      <p:sp>
        <p:nvSpPr>
          <p:cNvPr id="797" name="Google Shape;797;p46"/>
          <p:cNvSpPr/>
          <p:nvPr/>
        </p:nvSpPr>
        <p:spPr>
          <a:xfrm>
            <a:off x="6003036" y="41650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5</a:t>
            </a:r>
            <a:endParaRPr sz="1867" b="1" i="0" u="none" strike="noStrike" cap="none">
              <a:solidFill>
                <a:schemeClr val="lt1"/>
              </a:solidFill>
              <a:latin typeface="Roboto Mono"/>
              <a:ea typeface="Roboto Mono"/>
              <a:cs typeface="Roboto Mono"/>
              <a:sym typeface="Roboto Mono"/>
            </a:endParaRPr>
          </a:p>
        </p:txBody>
      </p:sp>
      <p:sp>
        <p:nvSpPr>
          <p:cNvPr id="798" name="Google Shape;798;p46"/>
          <p:cNvSpPr/>
          <p:nvPr/>
        </p:nvSpPr>
        <p:spPr>
          <a:xfrm>
            <a:off x="6003036" y="4890872"/>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b="1" i="0" u="none" strike="noStrike" cap="none">
                <a:solidFill>
                  <a:schemeClr val="lt1"/>
                </a:solidFill>
                <a:latin typeface="Roboto Mono"/>
                <a:ea typeface="Roboto Mono"/>
                <a:cs typeface="Roboto Mono"/>
                <a:sym typeface="Roboto Mono"/>
              </a:rPr>
              <a:t>6</a:t>
            </a:r>
            <a:endParaRPr sz="1867" b="1" i="0" u="none" strike="noStrike" cap="none">
              <a:solidFill>
                <a:schemeClr val="lt1"/>
              </a:solidFill>
              <a:latin typeface="Roboto Mono"/>
              <a:ea typeface="Roboto Mono"/>
              <a:cs typeface="Roboto Mono"/>
              <a:sym typeface="Roboto Mono"/>
            </a:endParaRPr>
          </a:p>
        </p:txBody>
      </p:sp>
      <p:grpSp>
        <p:nvGrpSpPr>
          <p:cNvPr id="799" name="Google Shape;799;p46"/>
          <p:cNvGrpSpPr/>
          <p:nvPr/>
        </p:nvGrpSpPr>
        <p:grpSpPr>
          <a:xfrm>
            <a:off x="12253600" y="1"/>
            <a:ext cx="3438989" cy="3424452"/>
            <a:chOff x="22170399" y="777240"/>
            <a:chExt cx="6877978" cy="6848903"/>
          </a:xfrm>
        </p:grpSpPr>
        <p:grpSp>
          <p:nvGrpSpPr>
            <p:cNvPr id="800" name="Google Shape;800;p46"/>
            <p:cNvGrpSpPr/>
            <p:nvPr/>
          </p:nvGrpSpPr>
          <p:grpSpPr>
            <a:xfrm>
              <a:off x="22170399" y="777240"/>
              <a:ext cx="6877978" cy="6848903"/>
              <a:chOff x="22155159" y="0"/>
              <a:chExt cx="6877978" cy="6848903"/>
            </a:xfrm>
          </p:grpSpPr>
          <p:sp>
            <p:nvSpPr>
              <p:cNvPr id="801" name="Google Shape;801;p4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802" name="Google Shape;802;p4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803" name="Google Shape;803;p4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804" name="Google Shape;804;p4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805" name="Google Shape;805;p4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806" name="Google Shape;806;p4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807" name="Google Shape;807;p4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808" name="Google Shape;808;p4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809" name="Google Shape;809;p4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810" name="Google Shape;810;p4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811" name="Google Shape;811;p4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812" name="Google Shape;812;p4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813" name="Google Shape;813;p4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814" name="Google Shape;814;p4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815" name="Google Shape;815;p46"/>
          <p:cNvSpPr txBox="1">
            <a:spLocks noGrp="1"/>
          </p:cNvSpPr>
          <p:nvPr>
            <p:ph type="subTitle" idx="1"/>
          </p:nvPr>
        </p:nvSpPr>
        <p:spPr>
          <a:xfrm>
            <a:off x="6803136" y="134112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16" name="Google Shape;816;p46"/>
          <p:cNvSpPr txBox="1">
            <a:spLocks noGrp="1"/>
          </p:cNvSpPr>
          <p:nvPr>
            <p:ph type="subTitle" idx="2"/>
          </p:nvPr>
        </p:nvSpPr>
        <p:spPr>
          <a:xfrm>
            <a:off x="6803136" y="2069596"/>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17" name="Google Shape;817;p46"/>
          <p:cNvSpPr txBox="1">
            <a:spLocks noGrp="1"/>
          </p:cNvSpPr>
          <p:nvPr>
            <p:ph type="subTitle" idx="3"/>
          </p:nvPr>
        </p:nvSpPr>
        <p:spPr>
          <a:xfrm>
            <a:off x="6803136" y="279807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18" name="Google Shape;818;p46"/>
          <p:cNvSpPr txBox="1">
            <a:spLocks noGrp="1"/>
          </p:cNvSpPr>
          <p:nvPr>
            <p:ph type="subTitle" idx="4"/>
          </p:nvPr>
        </p:nvSpPr>
        <p:spPr>
          <a:xfrm>
            <a:off x="6803136" y="3526547"/>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19" name="Google Shape;819;p46"/>
          <p:cNvSpPr txBox="1">
            <a:spLocks noGrp="1"/>
          </p:cNvSpPr>
          <p:nvPr>
            <p:ph type="subTitle" idx="5"/>
          </p:nvPr>
        </p:nvSpPr>
        <p:spPr>
          <a:xfrm>
            <a:off x="6803136" y="425502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20" name="Google Shape;820;p46"/>
          <p:cNvSpPr txBox="1">
            <a:spLocks noGrp="1"/>
          </p:cNvSpPr>
          <p:nvPr>
            <p:ph type="subTitle" idx="6"/>
          </p:nvPr>
        </p:nvSpPr>
        <p:spPr>
          <a:xfrm>
            <a:off x="6803136" y="498348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8965143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Linear checklist (4 marks)">
  <p:cSld name="42. Linear checklist (4 marks)">
    <p:spTree>
      <p:nvGrpSpPr>
        <p:cNvPr id="1" name="Shape 821"/>
        <p:cNvGrpSpPr/>
        <p:nvPr/>
      </p:nvGrpSpPr>
      <p:grpSpPr>
        <a:xfrm>
          <a:off x="0" y="0"/>
          <a:ext cx="0" cy="0"/>
          <a:chOff x="0" y="0"/>
          <a:chExt cx="0" cy="0"/>
        </a:xfrm>
      </p:grpSpPr>
      <p:cxnSp>
        <p:nvCxnSpPr>
          <p:cNvPr id="822" name="Google Shape;822;p47"/>
          <p:cNvCxnSpPr/>
          <p:nvPr/>
        </p:nvCxnSpPr>
        <p:spPr>
          <a:xfrm>
            <a:off x="6288787" y="2325304"/>
            <a:ext cx="0" cy="2332400"/>
          </a:xfrm>
          <a:prstGeom prst="straightConnector1">
            <a:avLst/>
          </a:prstGeom>
          <a:noFill/>
          <a:ln w="19050" cap="flat" cmpd="sng">
            <a:solidFill>
              <a:schemeClr val="accent3"/>
            </a:solidFill>
            <a:prstDash val="solid"/>
            <a:round/>
            <a:headEnd type="none" w="sm" len="sm"/>
            <a:tailEnd type="none" w="sm" len="sm"/>
          </a:ln>
        </p:spPr>
      </p:cxnSp>
      <p:grpSp>
        <p:nvGrpSpPr>
          <p:cNvPr id="823" name="Google Shape;823;p47"/>
          <p:cNvGrpSpPr/>
          <p:nvPr/>
        </p:nvGrpSpPr>
        <p:grpSpPr>
          <a:xfrm>
            <a:off x="6003036" y="2103120"/>
            <a:ext cx="571600" cy="2749000"/>
            <a:chOff x="4502277" y="1577340"/>
            <a:chExt cx="428700" cy="2061750"/>
          </a:xfrm>
        </p:grpSpPr>
        <p:sp>
          <p:nvSpPr>
            <p:cNvPr id="824" name="Google Shape;824;p47"/>
            <p:cNvSpPr/>
            <p:nvPr/>
          </p:nvSpPr>
          <p:spPr>
            <a:xfrm>
              <a:off x="4502277" y="32103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25" name="Google Shape;825;p47"/>
            <p:cNvSpPr/>
            <p:nvPr/>
          </p:nvSpPr>
          <p:spPr>
            <a:xfrm>
              <a:off x="4502277" y="26660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26" name="Google Shape;826;p47"/>
            <p:cNvSpPr/>
            <p:nvPr/>
          </p:nvSpPr>
          <p:spPr>
            <a:xfrm>
              <a:off x="4502277" y="212169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27" name="Google Shape;827;p47"/>
            <p:cNvSpPr/>
            <p:nvPr/>
          </p:nvSpPr>
          <p:spPr>
            <a:xfrm>
              <a:off x="4502277" y="1577340"/>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828" name="Google Shape;828;p47"/>
            <p:cNvPicPr preferRelativeResize="0"/>
            <p:nvPr/>
          </p:nvPicPr>
          <p:blipFill rotWithShape="1">
            <a:blip r:embed="rId2">
              <a:alphaModFix/>
            </a:blip>
            <a:srcRect/>
            <a:stretch/>
          </p:blipFill>
          <p:spPr>
            <a:xfrm>
              <a:off x="4630865" y="1729086"/>
              <a:ext cx="171450" cy="125131"/>
            </a:xfrm>
            <a:prstGeom prst="rect">
              <a:avLst/>
            </a:prstGeom>
            <a:noFill/>
            <a:ln>
              <a:noFill/>
            </a:ln>
          </p:spPr>
        </p:pic>
        <p:pic>
          <p:nvPicPr>
            <p:cNvPr id="829" name="Google Shape;829;p47"/>
            <p:cNvPicPr preferRelativeResize="0"/>
            <p:nvPr/>
          </p:nvPicPr>
          <p:blipFill rotWithShape="1">
            <a:blip r:embed="rId2">
              <a:alphaModFix/>
            </a:blip>
            <a:srcRect/>
            <a:stretch/>
          </p:blipFill>
          <p:spPr>
            <a:xfrm>
              <a:off x="4630865" y="2273436"/>
              <a:ext cx="171450" cy="125131"/>
            </a:xfrm>
            <a:prstGeom prst="rect">
              <a:avLst/>
            </a:prstGeom>
            <a:noFill/>
            <a:ln>
              <a:noFill/>
            </a:ln>
          </p:spPr>
        </p:pic>
        <p:pic>
          <p:nvPicPr>
            <p:cNvPr id="830" name="Google Shape;830;p47"/>
            <p:cNvPicPr preferRelativeResize="0"/>
            <p:nvPr/>
          </p:nvPicPr>
          <p:blipFill rotWithShape="1">
            <a:blip r:embed="rId2">
              <a:alphaModFix/>
            </a:blip>
            <a:srcRect/>
            <a:stretch/>
          </p:blipFill>
          <p:spPr>
            <a:xfrm>
              <a:off x="4630865" y="2817786"/>
              <a:ext cx="171450" cy="125131"/>
            </a:xfrm>
            <a:prstGeom prst="rect">
              <a:avLst/>
            </a:prstGeom>
            <a:noFill/>
            <a:ln>
              <a:noFill/>
            </a:ln>
          </p:spPr>
        </p:pic>
        <p:pic>
          <p:nvPicPr>
            <p:cNvPr id="831" name="Google Shape;831;p47"/>
            <p:cNvPicPr preferRelativeResize="0"/>
            <p:nvPr/>
          </p:nvPicPr>
          <p:blipFill rotWithShape="1">
            <a:blip r:embed="rId2">
              <a:alphaModFix/>
            </a:blip>
            <a:srcRect/>
            <a:stretch/>
          </p:blipFill>
          <p:spPr>
            <a:xfrm>
              <a:off x="4630865" y="3362136"/>
              <a:ext cx="171450" cy="125131"/>
            </a:xfrm>
            <a:prstGeom prst="rect">
              <a:avLst/>
            </a:prstGeom>
            <a:noFill/>
            <a:ln>
              <a:noFill/>
            </a:ln>
          </p:spPr>
        </p:pic>
      </p:grpSp>
      <p:sp>
        <p:nvSpPr>
          <p:cNvPr id="832" name="Google Shape;832;p47"/>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833" name="Google Shape;833;p47"/>
          <p:cNvSpPr txBox="1">
            <a:spLocks noGrp="1"/>
          </p:cNvSpPr>
          <p:nvPr>
            <p:ph type="subTitle" idx="1"/>
          </p:nvPr>
        </p:nvSpPr>
        <p:spPr>
          <a:xfrm>
            <a:off x="6803136" y="219456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34" name="Google Shape;834;p47"/>
          <p:cNvSpPr txBox="1">
            <a:spLocks noGrp="1"/>
          </p:cNvSpPr>
          <p:nvPr>
            <p:ph type="subTitle" idx="2"/>
          </p:nvPr>
        </p:nvSpPr>
        <p:spPr>
          <a:xfrm>
            <a:off x="6803136" y="292608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35" name="Google Shape;835;p47"/>
          <p:cNvSpPr txBox="1">
            <a:spLocks noGrp="1"/>
          </p:cNvSpPr>
          <p:nvPr>
            <p:ph type="subTitle" idx="3"/>
          </p:nvPr>
        </p:nvSpPr>
        <p:spPr>
          <a:xfrm>
            <a:off x="6803136" y="364540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36" name="Google Shape;836;p47"/>
          <p:cNvSpPr txBox="1">
            <a:spLocks noGrp="1"/>
          </p:cNvSpPr>
          <p:nvPr>
            <p:ph type="subTitle" idx="4"/>
          </p:nvPr>
        </p:nvSpPr>
        <p:spPr>
          <a:xfrm>
            <a:off x="6803136" y="4376928"/>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52603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Linear checklist (5 marks)">
  <p:cSld name="43. Linear checklist (5 marks)">
    <p:spTree>
      <p:nvGrpSpPr>
        <p:cNvPr id="1" name="Shape 837"/>
        <p:cNvGrpSpPr/>
        <p:nvPr/>
      </p:nvGrpSpPr>
      <p:grpSpPr>
        <a:xfrm>
          <a:off x="0" y="0"/>
          <a:ext cx="0" cy="0"/>
          <a:chOff x="0" y="0"/>
          <a:chExt cx="0" cy="0"/>
        </a:xfrm>
      </p:grpSpPr>
      <p:grpSp>
        <p:nvGrpSpPr>
          <p:cNvPr id="838" name="Google Shape;838;p48"/>
          <p:cNvGrpSpPr/>
          <p:nvPr/>
        </p:nvGrpSpPr>
        <p:grpSpPr>
          <a:xfrm>
            <a:off x="6003036" y="1695829"/>
            <a:ext cx="571600" cy="3474800"/>
            <a:chOff x="4502277" y="1271873"/>
            <a:chExt cx="428700" cy="2606100"/>
          </a:xfrm>
        </p:grpSpPr>
        <p:cxnSp>
          <p:nvCxnSpPr>
            <p:cNvPr id="839" name="Google Shape;839;p48"/>
            <p:cNvCxnSpPr>
              <a:endCxn id="840" idx="0"/>
            </p:cNvCxnSpPr>
            <p:nvPr/>
          </p:nvCxnSpPr>
          <p:spPr>
            <a:xfrm>
              <a:off x="4716627" y="1438672"/>
              <a:ext cx="0" cy="2010600"/>
            </a:xfrm>
            <a:prstGeom prst="straightConnector1">
              <a:avLst/>
            </a:prstGeom>
            <a:noFill/>
            <a:ln w="19050" cap="flat" cmpd="sng">
              <a:solidFill>
                <a:schemeClr val="accent3"/>
              </a:solidFill>
              <a:prstDash val="solid"/>
              <a:round/>
              <a:headEnd type="none" w="sm" len="sm"/>
              <a:tailEnd type="none" w="sm" len="sm"/>
            </a:ln>
          </p:spPr>
        </p:cxnSp>
        <p:sp>
          <p:nvSpPr>
            <p:cNvPr id="841" name="Google Shape;841;p48"/>
            <p:cNvSpPr/>
            <p:nvPr/>
          </p:nvSpPr>
          <p:spPr>
            <a:xfrm>
              <a:off x="4502277" y="290492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42" name="Google Shape;842;p48"/>
            <p:cNvSpPr/>
            <p:nvPr/>
          </p:nvSpPr>
          <p:spPr>
            <a:xfrm>
              <a:off x="4502277" y="23605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43" name="Google Shape;843;p48"/>
            <p:cNvSpPr/>
            <p:nvPr/>
          </p:nvSpPr>
          <p:spPr>
            <a:xfrm>
              <a:off x="4502277" y="1816222"/>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44" name="Google Shape;844;p48"/>
            <p:cNvSpPr/>
            <p:nvPr/>
          </p:nvSpPr>
          <p:spPr>
            <a:xfrm>
              <a:off x="4502277" y="12718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sp>
          <p:nvSpPr>
            <p:cNvPr id="840" name="Google Shape;840;p48"/>
            <p:cNvSpPr/>
            <p:nvPr/>
          </p:nvSpPr>
          <p:spPr>
            <a:xfrm>
              <a:off x="4502277" y="3449273"/>
              <a:ext cx="428700" cy="428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0F6FC"/>
                </a:buClr>
                <a:buSzPts val="1400"/>
                <a:buFont typeface="Arial"/>
                <a:buNone/>
              </a:pPr>
              <a:endParaRPr sz="1867" b="1" i="0" u="none" strike="noStrike" cap="none">
                <a:solidFill>
                  <a:schemeClr val="dk1"/>
                </a:solidFill>
                <a:latin typeface="Arial"/>
                <a:ea typeface="Arial"/>
                <a:cs typeface="Arial"/>
                <a:sym typeface="Arial"/>
              </a:endParaRPr>
            </a:p>
          </p:txBody>
        </p:sp>
        <p:pic>
          <p:nvPicPr>
            <p:cNvPr id="845" name="Google Shape;845;p48"/>
            <p:cNvPicPr preferRelativeResize="0"/>
            <p:nvPr/>
          </p:nvPicPr>
          <p:blipFill rotWithShape="1">
            <a:blip r:embed="rId2">
              <a:alphaModFix/>
            </a:blip>
            <a:srcRect/>
            <a:stretch/>
          </p:blipFill>
          <p:spPr>
            <a:xfrm>
              <a:off x="4630865" y="1423619"/>
              <a:ext cx="171450" cy="125131"/>
            </a:xfrm>
            <a:prstGeom prst="rect">
              <a:avLst/>
            </a:prstGeom>
            <a:noFill/>
            <a:ln>
              <a:noFill/>
            </a:ln>
          </p:spPr>
        </p:pic>
        <p:pic>
          <p:nvPicPr>
            <p:cNvPr id="846" name="Google Shape;846;p48"/>
            <p:cNvPicPr preferRelativeResize="0"/>
            <p:nvPr/>
          </p:nvPicPr>
          <p:blipFill rotWithShape="1">
            <a:blip r:embed="rId2">
              <a:alphaModFix/>
            </a:blip>
            <a:srcRect/>
            <a:stretch/>
          </p:blipFill>
          <p:spPr>
            <a:xfrm>
              <a:off x="4630865" y="1967969"/>
              <a:ext cx="171450" cy="125131"/>
            </a:xfrm>
            <a:prstGeom prst="rect">
              <a:avLst/>
            </a:prstGeom>
            <a:noFill/>
            <a:ln>
              <a:noFill/>
            </a:ln>
          </p:spPr>
        </p:pic>
        <p:pic>
          <p:nvPicPr>
            <p:cNvPr id="847" name="Google Shape;847;p48"/>
            <p:cNvPicPr preferRelativeResize="0"/>
            <p:nvPr/>
          </p:nvPicPr>
          <p:blipFill rotWithShape="1">
            <a:blip r:embed="rId2">
              <a:alphaModFix/>
            </a:blip>
            <a:srcRect/>
            <a:stretch/>
          </p:blipFill>
          <p:spPr>
            <a:xfrm>
              <a:off x="4630865" y="2512319"/>
              <a:ext cx="171450" cy="125131"/>
            </a:xfrm>
            <a:prstGeom prst="rect">
              <a:avLst/>
            </a:prstGeom>
            <a:noFill/>
            <a:ln>
              <a:noFill/>
            </a:ln>
          </p:spPr>
        </p:pic>
        <p:pic>
          <p:nvPicPr>
            <p:cNvPr id="848" name="Google Shape;848;p48"/>
            <p:cNvPicPr preferRelativeResize="0"/>
            <p:nvPr/>
          </p:nvPicPr>
          <p:blipFill rotWithShape="1">
            <a:blip r:embed="rId2">
              <a:alphaModFix/>
            </a:blip>
            <a:srcRect/>
            <a:stretch/>
          </p:blipFill>
          <p:spPr>
            <a:xfrm>
              <a:off x="4630865" y="3056669"/>
              <a:ext cx="171450" cy="125131"/>
            </a:xfrm>
            <a:prstGeom prst="rect">
              <a:avLst/>
            </a:prstGeom>
            <a:noFill/>
            <a:ln>
              <a:noFill/>
            </a:ln>
          </p:spPr>
        </p:pic>
        <p:pic>
          <p:nvPicPr>
            <p:cNvPr id="849" name="Google Shape;849;p48"/>
            <p:cNvPicPr preferRelativeResize="0"/>
            <p:nvPr/>
          </p:nvPicPr>
          <p:blipFill rotWithShape="1">
            <a:blip r:embed="rId2">
              <a:alphaModFix/>
            </a:blip>
            <a:srcRect/>
            <a:stretch/>
          </p:blipFill>
          <p:spPr>
            <a:xfrm>
              <a:off x="4630865" y="3601018"/>
              <a:ext cx="171450" cy="125131"/>
            </a:xfrm>
            <a:prstGeom prst="rect">
              <a:avLst/>
            </a:prstGeom>
            <a:noFill/>
            <a:ln>
              <a:noFill/>
            </a:ln>
          </p:spPr>
        </p:pic>
      </p:grpSp>
      <p:sp>
        <p:nvSpPr>
          <p:cNvPr id="850" name="Google Shape;850;p48"/>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851" name="Google Shape;851;p48"/>
          <p:cNvSpPr txBox="1">
            <a:spLocks noGrp="1"/>
          </p:cNvSpPr>
          <p:nvPr>
            <p:ph type="subTitle" idx="1"/>
          </p:nvPr>
        </p:nvSpPr>
        <p:spPr>
          <a:xfrm>
            <a:off x="6803136" y="1792224"/>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52" name="Google Shape;852;p48"/>
          <p:cNvSpPr txBox="1">
            <a:spLocks noGrp="1"/>
          </p:cNvSpPr>
          <p:nvPr>
            <p:ph type="subTitle" idx="2"/>
          </p:nvPr>
        </p:nvSpPr>
        <p:spPr>
          <a:xfrm>
            <a:off x="6803136" y="2520700"/>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53" name="Google Shape;853;p48"/>
          <p:cNvSpPr txBox="1">
            <a:spLocks noGrp="1"/>
          </p:cNvSpPr>
          <p:nvPr>
            <p:ph type="subTitle" idx="3"/>
          </p:nvPr>
        </p:nvSpPr>
        <p:spPr>
          <a:xfrm>
            <a:off x="6803136" y="324917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54" name="Google Shape;854;p48"/>
          <p:cNvSpPr txBox="1">
            <a:spLocks noGrp="1"/>
          </p:cNvSpPr>
          <p:nvPr>
            <p:ph type="subTitle" idx="4"/>
          </p:nvPr>
        </p:nvSpPr>
        <p:spPr>
          <a:xfrm>
            <a:off x="6803136" y="3977651"/>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855" name="Google Shape;855;p48"/>
          <p:cNvSpPr txBox="1">
            <a:spLocks noGrp="1"/>
          </p:cNvSpPr>
          <p:nvPr>
            <p:ph type="subTitle" idx="5"/>
          </p:nvPr>
        </p:nvSpPr>
        <p:spPr>
          <a:xfrm>
            <a:off x="6803136" y="4706125"/>
            <a:ext cx="4572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Clr>
                <a:schemeClr val="lt1"/>
              </a:buClr>
              <a:buSzPts val="1600"/>
              <a:buNone/>
              <a:defRPr sz="2133">
                <a:solidFill>
                  <a:schemeClr val="lt1"/>
                </a:solidFill>
              </a:defRPr>
            </a:lvl2pPr>
            <a:lvl3pPr lvl="2" rtl="0">
              <a:spcBef>
                <a:spcPts val="0"/>
              </a:spcBef>
              <a:spcAft>
                <a:spcPts val="0"/>
              </a:spcAft>
              <a:buClr>
                <a:schemeClr val="lt1"/>
              </a:buClr>
              <a:buSzPts val="1600"/>
              <a:buNone/>
              <a:defRPr sz="2133">
                <a:solidFill>
                  <a:schemeClr val="lt1"/>
                </a:solidFill>
              </a:defRPr>
            </a:lvl3pPr>
            <a:lvl4pPr lvl="3" rtl="0">
              <a:spcBef>
                <a:spcPts val="0"/>
              </a:spcBef>
              <a:spcAft>
                <a:spcPts val="0"/>
              </a:spcAft>
              <a:buClr>
                <a:schemeClr val="lt1"/>
              </a:buClr>
              <a:buSzPts val="1600"/>
              <a:buNone/>
              <a:defRPr sz="2133">
                <a:solidFill>
                  <a:schemeClr val="lt1"/>
                </a:solidFill>
              </a:defRPr>
            </a:lvl4pPr>
            <a:lvl5pPr lvl="4" rtl="0">
              <a:spcBef>
                <a:spcPts val="0"/>
              </a:spcBef>
              <a:spcAft>
                <a:spcPts val="0"/>
              </a:spcAft>
              <a:buClr>
                <a:schemeClr val="lt1"/>
              </a:buClr>
              <a:buSzPts val="1600"/>
              <a:buNone/>
              <a:defRPr sz="2133">
                <a:solidFill>
                  <a:schemeClr val="lt1"/>
                </a:solidFill>
              </a:defRPr>
            </a:lvl5pPr>
            <a:lvl6pPr lvl="5" rtl="0">
              <a:spcBef>
                <a:spcPts val="0"/>
              </a:spcBef>
              <a:spcAft>
                <a:spcPts val="0"/>
              </a:spcAft>
              <a:buClr>
                <a:schemeClr val="lt1"/>
              </a:buClr>
              <a:buSzPts val="1600"/>
              <a:buNone/>
              <a:defRPr sz="2133">
                <a:solidFill>
                  <a:schemeClr val="lt1"/>
                </a:solidFill>
              </a:defRPr>
            </a:lvl6pPr>
            <a:lvl7pPr lvl="6" rtl="0">
              <a:spcBef>
                <a:spcPts val="0"/>
              </a:spcBef>
              <a:spcAft>
                <a:spcPts val="0"/>
              </a:spcAft>
              <a:buClr>
                <a:schemeClr val="lt1"/>
              </a:buClr>
              <a:buSzPts val="1600"/>
              <a:buNone/>
              <a:defRPr sz="2133">
                <a:solidFill>
                  <a:schemeClr val="lt1"/>
                </a:solidFill>
              </a:defRPr>
            </a:lvl7pPr>
            <a:lvl8pPr lvl="7" rtl="0">
              <a:spcBef>
                <a:spcPts val="0"/>
              </a:spcBef>
              <a:spcAft>
                <a:spcPts val="0"/>
              </a:spcAft>
              <a:buClr>
                <a:schemeClr val="lt1"/>
              </a:buClr>
              <a:buSzPts val="1600"/>
              <a:buNone/>
              <a:defRPr sz="2133">
                <a:solidFill>
                  <a:schemeClr val="lt1"/>
                </a:solidFill>
              </a:defRPr>
            </a:lvl8pPr>
            <a:lvl9pPr lvl="8"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3452677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itle with three statements">
  <p:cSld name="44. Title with three statements">
    <p:spTree>
      <p:nvGrpSpPr>
        <p:cNvPr id="1" name="Shape 856"/>
        <p:cNvGrpSpPr/>
        <p:nvPr/>
      </p:nvGrpSpPr>
      <p:grpSpPr>
        <a:xfrm>
          <a:off x="0" y="0"/>
          <a:ext cx="0" cy="0"/>
          <a:chOff x="0" y="0"/>
          <a:chExt cx="0" cy="0"/>
        </a:xfrm>
      </p:grpSpPr>
      <p:sp>
        <p:nvSpPr>
          <p:cNvPr id="857" name="Google Shape;857;p49"/>
          <p:cNvSpPr txBox="1">
            <a:spLocks noGrp="1"/>
          </p:cNvSpPr>
          <p:nvPr>
            <p:ph type="title"/>
          </p:nvPr>
        </p:nvSpPr>
        <p:spPr>
          <a:xfrm>
            <a:off x="1068343" y="634023"/>
            <a:ext cx="94868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858" name="Google Shape;858;p49"/>
          <p:cNvSpPr/>
          <p:nvPr/>
        </p:nvSpPr>
        <p:spPr>
          <a:xfrm>
            <a:off x="1068343" y="2263337"/>
            <a:ext cx="2971600" cy="29716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859" name="Google Shape;859;p49"/>
          <p:cNvSpPr/>
          <p:nvPr/>
        </p:nvSpPr>
        <p:spPr>
          <a:xfrm>
            <a:off x="4616451" y="2263337"/>
            <a:ext cx="2971600" cy="29716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860" name="Google Shape;860;p49"/>
          <p:cNvSpPr/>
          <p:nvPr/>
        </p:nvSpPr>
        <p:spPr>
          <a:xfrm>
            <a:off x="8167496" y="2263337"/>
            <a:ext cx="2971600" cy="2971600"/>
          </a:xfrm>
          <a:prstGeom prst="roundRect">
            <a:avLst>
              <a:gd name="adj" fmla="val 4602"/>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861" name="Google Shape;861;p49"/>
          <p:cNvGrpSpPr/>
          <p:nvPr/>
        </p:nvGrpSpPr>
        <p:grpSpPr>
          <a:xfrm>
            <a:off x="12253600" y="1"/>
            <a:ext cx="3438989" cy="3424452"/>
            <a:chOff x="22170399" y="777240"/>
            <a:chExt cx="6877978" cy="6848903"/>
          </a:xfrm>
        </p:grpSpPr>
        <p:grpSp>
          <p:nvGrpSpPr>
            <p:cNvPr id="862" name="Google Shape;862;p49"/>
            <p:cNvGrpSpPr/>
            <p:nvPr/>
          </p:nvGrpSpPr>
          <p:grpSpPr>
            <a:xfrm>
              <a:off x="22170399" y="777240"/>
              <a:ext cx="6877978" cy="6848903"/>
              <a:chOff x="22155159" y="0"/>
              <a:chExt cx="6877978" cy="6848903"/>
            </a:xfrm>
          </p:grpSpPr>
          <p:sp>
            <p:nvSpPr>
              <p:cNvPr id="863" name="Google Shape;863;p4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864" name="Google Shape;864;p4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865" name="Google Shape;865;p4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866" name="Google Shape;866;p4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867" name="Google Shape;867;p4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868" name="Google Shape;868;p4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869" name="Google Shape;869;p4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870" name="Google Shape;870;p4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871" name="Google Shape;871;p4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872" name="Google Shape;872;p4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873" name="Google Shape;873;p4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874" name="Google Shape;874;p4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875" name="Google Shape;875;p4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876" name="Google Shape;876;p4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877" name="Google Shape;877;p49"/>
          <p:cNvSpPr txBox="1">
            <a:spLocks noGrp="1"/>
          </p:cNvSpPr>
          <p:nvPr>
            <p:ph type="subTitle" idx="1"/>
          </p:nvPr>
        </p:nvSpPr>
        <p:spPr>
          <a:xfrm>
            <a:off x="13777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878" name="Google Shape;878;p49"/>
          <p:cNvSpPr txBox="1">
            <a:spLocks noGrp="1"/>
          </p:cNvSpPr>
          <p:nvPr>
            <p:ph type="subTitle" idx="2"/>
          </p:nvPr>
        </p:nvSpPr>
        <p:spPr>
          <a:xfrm>
            <a:off x="1377696"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879" name="Google Shape;879;p49"/>
          <p:cNvSpPr txBox="1">
            <a:spLocks noGrp="1"/>
          </p:cNvSpPr>
          <p:nvPr>
            <p:ph type="subTitle" idx="3"/>
          </p:nvPr>
        </p:nvSpPr>
        <p:spPr>
          <a:xfrm>
            <a:off x="4933400"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880" name="Google Shape;880;p49"/>
          <p:cNvSpPr txBox="1">
            <a:spLocks noGrp="1"/>
          </p:cNvSpPr>
          <p:nvPr>
            <p:ph type="subTitle" idx="4"/>
          </p:nvPr>
        </p:nvSpPr>
        <p:spPr>
          <a:xfrm>
            <a:off x="4933413"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881" name="Google Shape;881;p49"/>
          <p:cNvSpPr txBox="1">
            <a:spLocks noGrp="1"/>
          </p:cNvSpPr>
          <p:nvPr>
            <p:ph type="subTitle" idx="5"/>
          </p:nvPr>
        </p:nvSpPr>
        <p:spPr>
          <a:xfrm>
            <a:off x="8486233" y="2686524"/>
            <a:ext cx="2340800" cy="116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882" name="Google Shape;882;p49"/>
          <p:cNvSpPr txBox="1">
            <a:spLocks noGrp="1"/>
          </p:cNvSpPr>
          <p:nvPr>
            <p:ph type="subTitle" idx="6"/>
          </p:nvPr>
        </p:nvSpPr>
        <p:spPr>
          <a:xfrm>
            <a:off x="8486229" y="38201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9173095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Two photos, two statements">
  <p:cSld name="45. Two photos, two statements">
    <p:spTree>
      <p:nvGrpSpPr>
        <p:cNvPr id="1" name="Shape 883"/>
        <p:cNvGrpSpPr/>
        <p:nvPr/>
      </p:nvGrpSpPr>
      <p:grpSpPr>
        <a:xfrm>
          <a:off x="0" y="0"/>
          <a:ext cx="0" cy="0"/>
          <a:chOff x="0" y="0"/>
          <a:chExt cx="0" cy="0"/>
        </a:xfrm>
      </p:grpSpPr>
      <p:pic>
        <p:nvPicPr>
          <p:cNvPr id="884" name="Google Shape;884;p50"/>
          <p:cNvPicPr preferRelativeResize="0"/>
          <p:nvPr/>
        </p:nvPicPr>
        <p:blipFill rotWithShape="1">
          <a:blip r:embed="rId2">
            <a:alphaModFix/>
          </a:blip>
          <a:srcRect/>
          <a:stretch/>
        </p:blipFill>
        <p:spPr>
          <a:xfrm>
            <a:off x="-274593" y="-1734700"/>
            <a:ext cx="6858000" cy="6858000"/>
          </a:xfrm>
          <a:prstGeom prst="rect">
            <a:avLst/>
          </a:prstGeom>
          <a:noFill/>
          <a:ln>
            <a:noFill/>
          </a:ln>
        </p:spPr>
      </p:pic>
      <p:sp>
        <p:nvSpPr>
          <p:cNvPr id="885" name="Google Shape;885;p50"/>
          <p:cNvSpPr>
            <a:spLocks noGrp="1"/>
          </p:cNvSpPr>
          <p:nvPr>
            <p:ph type="pic" idx="2"/>
          </p:nvPr>
        </p:nvSpPr>
        <p:spPr>
          <a:xfrm>
            <a:off x="2956112" y="3442657"/>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886" name="Google Shape;886;p50"/>
          <p:cNvSpPr>
            <a:spLocks noGrp="1"/>
          </p:cNvSpPr>
          <p:nvPr>
            <p:ph type="pic" idx="3"/>
          </p:nvPr>
        </p:nvSpPr>
        <p:spPr>
          <a:xfrm>
            <a:off x="2956112" y="642937"/>
            <a:ext cx="2971600" cy="2514400"/>
          </a:xfrm>
          <a:prstGeom prst="roundRect">
            <a:avLst>
              <a:gd name="adj" fmla="val 4636"/>
            </a:avLst>
          </a:prstGeom>
          <a:solidFill>
            <a:srgbClr val="0A0C10"/>
          </a:solidFill>
          <a:ln w="9525" cap="flat" cmpd="sng">
            <a:solidFill>
              <a:srgbClr val="21262D"/>
            </a:solidFill>
            <a:prstDash val="solid"/>
            <a:round/>
            <a:headEnd type="none" w="sm" len="sm"/>
            <a:tailEnd type="none" w="sm" len="sm"/>
          </a:ln>
        </p:spPr>
      </p:sp>
      <p:sp>
        <p:nvSpPr>
          <p:cNvPr id="887" name="Google Shape;887;p50"/>
          <p:cNvSpPr/>
          <p:nvPr/>
        </p:nvSpPr>
        <p:spPr>
          <a:xfrm>
            <a:off x="6270812" y="642937"/>
            <a:ext cx="29716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sp>
        <p:nvSpPr>
          <p:cNvPr id="888" name="Google Shape;888;p50"/>
          <p:cNvSpPr/>
          <p:nvPr/>
        </p:nvSpPr>
        <p:spPr>
          <a:xfrm>
            <a:off x="6270812" y="3461791"/>
            <a:ext cx="29716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i="0" u="none" strike="noStrike" cap="none">
              <a:solidFill>
                <a:schemeClr val="dk1"/>
              </a:solidFill>
            </a:endParaRPr>
          </a:p>
        </p:txBody>
      </p:sp>
      <p:grpSp>
        <p:nvGrpSpPr>
          <p:cNvPr id="889" name="Google Shape;889;p50"/>
          <p:cNvGrpSpPr/>
          <p:nvPr/>
        </p:nvGrpSpPr>
        <p:grpSpPr>
          <a:xfrm>
            <a:off x="12253600" y="1"/>
            <a:ext cx="3438989" cy="3424452"/>
            <a:chOff x="22170399" y="777240"/>
            <a:chExt cx="6877978" cy="6848903"/>
          </a:xfrm>
        </p:grpSpPr>
        <p:grpSp>
          <p:nvGrpSpPr>
            <p:cNvPr id="890" name="Google Shape;890;p50"/>
            <p:cNvGrpSpPr/>
            <p:nvPr/>
          </p:nvGrpSpPr>
          <p:grpSpPr>
            <a:xfrm>
              <a:off x="22170399" y="777240"/>
              <a:ext cx="6877978" cy="6848903"/>
              <a:chOff x="22155159" y="0"/>
              <a:chExt cx="6877978" cy="6848903"/>
            </a:xfrm>
          </p:grpSpPr>
          <p:sp>
            <p:nvSpPr>
              <p:cNvPr id="891" name="Google Shape;891;p5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892" name="Google Shape;892;p5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893" name="Google Shape;893;p5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894" name="Google Shape;894;p5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895" name="Google Shape;895;p5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896" name="Google Shape;896;p5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897" name="Google Shape;897;p5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898" name="Google Shape;898;p5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899" name="Google Shape;899;p5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900" name="Google Shape;900;p5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901" name="Google Shape;901;p5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902" name="Google Shape;902;p5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903" name="Google Shape;903;p5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904" name="Google Shape;904;p5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905" name="Google Shape;905;p50"/>
          <p:cNvSpPr txBox="1">
            <a:spLocks noGrp="1"/>
          </p:cNvSpPr>
          <p:nvPr>
            <p:ph type="subTitle" idx="1"/>
          </p:nvPr>
        </p:nvSpPr>
        <p:spPr>
          <a:xfrm>
            <a:off x="6586300" y="1083467"/>
            <a:ext cx="2340800" cy="105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06" name="Google Shape;906;p50"/>
          <p:cNvSpPr txBox="1">
            <a:spLocks noGrp="1"/>
          </p:cNvSpPr>
          <p:nvPr>
            <p:ph type="subTitle" idx="4"/>
          </p:nvPr>
        </p:nvSpPr>
        <p:spPr>
          <a:xfrm>
            <a:off x="6586296" y="21410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07" name="Google Shape;907;p50"/>
          <p:cNvSpPr txBox="1">
            <a:spLocks noGrp="1"/>
          </p:cNvSpPr>
          <p:nvPr>
            <p:ph type="subTitle" idx="5"/>
          </p:nvPr>
        </p:nvSpPr>
        <p:spPr>
          <a:xfrm>
            <a:off x="6586300" y="3923523"/>
            <a:ext cx="2340800" cy="112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08" name="Google Shape;908;p50"/>
          <p:cNvSpPr txBox="1">
            <a:spLocks noGrp="1"/>
          </p:cNvSpPr>
          <p:nvPr>
            <p:ph type="subTitle" idx="6"/>
          </p:nvPr>
        </p:nvSpPr>
        <p:spPr>
          <a:xfrm>
            <a:off x="6586296" y="5022360"/>
            <a:ext cx="2340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21981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One photo, two statements">
  <p:cSld name="46. One photo, two statements">
    <p:spTree>
      <p:nvGrpSpPr>
        <p:cNvPr id="1" name="Shape 909"/>
        <p:cNvGrpSpPr/>
        <p:nvPr/>
      </p:nvGrpSpPr>
      <p:grpSpPr>
        <a:xfrm>
          <a:off x="0" y="0"/>
          <a:ext cx="0" cy="0"/>
          <a:chOff x="0" y="0"/>
          <a:chExt cx="0" cy="0"/>
        </a:xfrm>
      </p:grpSpPr>
      <p:pic>
        <p:nvPicPr>
          <p:cNvPr id="910" name="Google Shape;910;p51"/>
          <p:cNvPicPr preferRelativeResize="0"/>
          <p:nvPr/>
        </p:nvPicPr>
        <p:blipFill rotWithShape="1">
          <a:blip r:embed="rId2">
            <a:alphaModFix/>
          </a:blip>
          <a:srcRect/>
          <a:stretch/>
        </p:blipFill>
        <p:spPr>
          <a:xfrm>
            <a:off x="2523951" y="-1318540"/>
            <a:ext cx="6858000" cy="6858000"/>
          </a:xfrm>
          <a:prstGeom prst="rect">
            <a:avLst/>
          </a:prstGeom>
          <a:noFill/>
          <a:ln>
            <a:noFill/>
          </a:ln>
        </p:spPr>
      </p:pic>
      <p:sp>
        <p:nvSpPr>
          <p:cNvPr id="911" name="Google Shape;911;p51"/>
          <p:cNvSpPr/>
          <p:nvPr/>
        </p:nvSpPr>
        <p:spPr>
          <a:xfrm>
            <a:off x="7762521" y="1041321"/>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912" name="Google Shape;912;p51"/>
          <p:cNvSpPr/>
          <p:nvPr/>
        </p:nvSpPr>
        <p:spPr>
          <a:xfrm>
            <a:off x="7762548" y="3578975"/>
            <a:ext cx="723200" cy="728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913" name="Google Shape;913;p51"/>
          <p:cNvSpPr>
            <a:spLocks noGrp="1"/>
          </p:cNvSpPr>
          <p:nvPr>
            <p:ph type="pic" idx="2"/>
          </p:nvPr>
        </p:nvSpPr>
        <p:spPr>
          <a:xfrm>
            <a:off x="684860" y="914400"/>
            <a:ext cx="5943600" cy="5029200"/>
          </a:xfrm>
          <a:prstGeom prst="roundRect">
            <a:avLst>
              <a:gd name="adj" fmla="val 2522"/>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grpSp>
        <p:nvGrpSpPr>
          <p:cNvPr id="914" name="Google Shape;914;p51"/>
          <p:cNvGrpSpPr/>
          <p:nvPr/>
        </p:nvGrpSpPr>
        <p:grpSpPr>
          <a:xfrm>
            <a:off x="12253600" y="1"/>
            <a:ext cx="3438989" cy="3424452"/>
            <a:chOff x="22170399" y="777240"/>
            <a:chExt cx="6877978" cy="6848903"/>
          </a:xfrm>
        </p:grpSpPr>
        <p:grpSp>
          <p:nvGrpSpPr>
            <p:cNvPr id="915" name="Google Shape;915;p51"/>
            <p:cNvGrpSpPr/>
            <p:nvPr/>
          </p:nvGrpSpPr>
          <p:grpSpPr>
            <a:xfrm>
              <a:off x="22170399" y="777240"/>
              <a:ext cx="6877978" cy="6848903"/>
              <a:chOff x="22155159" y="0"/>
              <a:chExt cx="6877978" cy="6848903"/>
            </a:xfrm>
          </p:grpSpPr>
          <p:sp>
            <p:nvSpPr>
              <p:cNvPr id="916" name="Google Shape;916;p5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917" name="Google Shape;917;p5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918" name="Google Shape;918;p5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919" name="Google Shape;919;p5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920" name="Google Shape;920;p5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921" name="Google Shape;921;p5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922" name="Google Shape;922;p5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923" name="Google Shape;923;p5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924" name="Google Shape;924;p5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925" name="Google Shape;925;p5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926" name="Google Shape;926;p5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927" name="Google Shape;927;p5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928" name="Google Shape;928;p5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929" name="Google Shape;929;p5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930" name="Google Shape;930;p51"/>
          <p:cNvSpPr txBox="1">
            <a:spLocks noGrp="1"/>
          </p:cNvSpPr>
          <p:nvPr>
            <p:ph type="subTitle" idx="1"/>
          </p:nvPr>
        </p:nvSpPr>
        <p:spPr>
          <a:xfrm>
            <a:off x="7632192" y="2377440"/>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31" name="Google Shape;931;p51"/>
          <p:cNvSpPr txBox="1">
            <a:spLocks noGrp="1"/>
          </p:cNvSpPr>
          <p:nvPr>
            <p:ph type="subTitle" idx="3"/>
          </p:nvPr>
        </p:nvSpPr>
        <p:spPr>
          <a:xfrm>
            <a:off x="7632192" y="2540000"/>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32" name="Google Shape;932;p51"/>
          <p:cNvSpPr txBox="1">
            <a:spLocks noGrp="1"/>
          </p:cNvSpPr>
          <p:nvPr>
            <p:ph type="subTitle" idx="4"/>
          </p:nvPr>
        </p:nvSpPr>
        <p:spPr>
          <a:xfrm>
            <a:off x="7632192" y="4913376"/>
            <a:ext cx="3998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33" name="Google Shape;933;p51"/>
          <p:cNvSpPr txBox="1">
            <a:spLocks noGrp="1"/>
          </p:cNvSpPr>
          <p:nvPr>
            <p:ph type="subTitle" idx="5"/>
          </p:nvPr>
        </p:nvSpPr>
        <p:spPr>
          <a:xfrm>
            <a:off x="7632192" y="5075936"/>
            <a:ext cx="3998800" cy="70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8743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56"/>
        <p:cNvGrpSpPr/>
        <p:nvPr/>
      </p:nvGrpSpPr>
      <p:grpSpPr>
        <a:xfrm>
          <a:off x="0" y="0"/>
          <a:ext cx="0" cy="0"/>
          <a:chOff x="0" y="0"/>
          <a:chExt cx="0" cy="0"/>
        </a:xfrm>
      </p:grpSpPr>
      <p:grpSp>
        <p:nvGrpSpPr>
          <p:cNvPr id="57" name="Google Shape;57;p6"/>
          <p:cNvGrpSpPr/>
          <p:nvPr/>
        </p:nvGrpSpPr>
        <p:grpSpPr>
          <a:xfrm>
            <a:off x="12253600" y="1"/>
            <a:ext cx="3438989" cy="3424452"/>
            <a:chOff x="22170399" y="777240"/>
            <a:chExt cx="6877978" cy="6848903"/>
          </a:xfrm>
        </p:grpSpPr>
        <p:grpSp>
          <p:nvGrpSpPr>
            <p:cNvPr id="58" name="Google Shape;58;p6"/>
            <p:cNvGrpSpPr/>
            <p:nvPr/>
          </p:nvGrpSpPr>
          <p:grpSpPr>
            <a:xfrm>
              <a:off x="22170399" y="777240"/>
              <a:ext cx="6877978" cy="6848903"/>
              <a:chOff x="22155159" y="0"/>
              <a:chExt cx="6877978" cy="6848903"/>
            </a:xfrm>
          </p:grpSpPr>
          <p:sp>
            <p:nvSpPr>
              <p:cNvPr id="59" name="Google Shape;59;p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60" name="Google Shape;60;p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61" name="Google Shape;61;p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62" name="Google Shape;62;p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63" name="Google Shape;63;p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64" name="Google Shape;64;p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65" name="Google Shape;65;p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66" name="Google Shape;66;p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67" name="Google Shape;67;p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68" name="Google Shape;68;p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69" name="Google Shape;69;p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70" name="Google Shape;70;p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71" name="Google Shape;71;p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72" name="Google Shape;72;p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15135717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Three photos, three statements">
  <p:cSld name="47. Three photos, three statements">
    <p:spTree>
      <p:nvGrpSpPr>
        <p:cNvPr id="1" name="Shape 934"/>
        <p:cNvGrpSpPr/>
        <p:nvPr/>
      </p:nvGrpSpPr>
      <p:grpSpPr>
        <a:xfrm>
          <a:off x="0" y="0"/>
          <a:ext cx="0" cy="0"/>
          <a:chOff x="0" y="0"/>
          <a:chExt cx="0" cy="0"/>
        </a:xfrm>
      </p:grpSpPr>
      <p:sp>
        <p:nvSpPr>
          <p:cNvPr id="935" name="Google Shape;935;p52"/>
          <p:cNvSpPr/>
          <p:nvPr/>
        </p:nvSpPr>
        <p:spPr>
          <a:xfrm>
            <a:off x="1081577" y="3683328"/>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936" name="Google Shape;936;p52"/>
          <p:cNvPicPr preferRelativeResize="0"/>
          <p:nvPr/>
        </p:nvPicPr>
        <p:blipFill rotWithShape="1">
          <a:blip r:embed="rId2">
            <a:alphaModFix/>
          </a:blip>
          <a:srcRect/>
          <a:stretch/>
        </p:blipFill>
        <p:spPr>
          <a:xfrm>
            <a:off x="7274606" y="-1263327"/>
            <a:ext cx="5490825" cy="5490825"/>
          </a:xfrm>
          <a:prstGeom prst="rect">
            <a:avLst/>
          </a:prstGeom>
          <a:noFill/>
          <a:ln>
            <a:noFill/>
          </a:ln>
        </p:spPr>
      </p:pic>
      <p:sp>
        <p:nvSpPr>
          <p:cNvPr id="937" name="Google Shape;937;p52"/>
          <p:cNvSpPr>
            <a:spLocks noGrp="1"/>
          </p:cNvSpPr>
          <p:nvPr>
            <p:ph type="pic" idx="2"/>
          </p:nvPr>
        </p:nvSpPr>
        <p:spPr>
          <a:xfrm>
            <a:off x="1079824" y="890337"/>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8" name="Google Shape;938;p52"/>
          <p:cNvSpPr>
            <a:spLocks noGrp="1"/>
          </p:cNvSpPr>
          <p:nvPr>
            <p:ph type="pic" idx="3"/>
          </p:nvPr>
        </p:nvSpPr>
        <p:spPr>
          <a:xfrm>
            <a:off x="4610100" y="890337"/>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39" name="Google Shape;939;p52"/>
          <p:cNvSpPr>
            <a:spLocks noGrp="1"/>
          </p:cNvSpPr>
          <p:nvPr>
            <p:ph type="pic" idx="4"/>
          </p:nvPr>
        </p:nvSpPr>
        <p:spPr>
          <a:xfrm>
            <a:off x="8140376" y="890337"/>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40" name="Google Shape;940;p52"/>
          <p:cNvSpPr/>
          <p:nvPr/>
        </p:nvSpPr>
        <p:spPr>
          <a:xfrm>
            <a:off x="4608569"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941" name="Google Shape;941;p52"/>
          <p:cNvSpPr/>
          <p:nvPr/>
        </p:nvSpPr>
        <p:spPr>
          <a:xfrm>
            <a:off x="8135568" y="3679561"/>
            <a:ext cx="7280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942" name="Google Shape;942;p52"/>
          <p:cNvGrpSpPr/>
          <p:nvPr/>
        </p:nvGrpSpPr>
        <p:grpSpPr>
          <a:xfrm>
            <a:off x="12253600" y="1"/>
            <a:ext cx="3438989" cy="3424452"/>
            <a:chOff x="22170399" y="777240"/>
            <a:chExt cx="6877978" cy="6848903"/>
          </a:xfrm>
        </p:grpSpPr>
        <p:grpSp>
          <p:nvGrpSpPr>
            <p:cNvPr id="943" name="Google Shape;943;p52"/>
            <p:cNvGrpSpPr/>
            <p:nvPr/>
          </p:nvGrpSpPr>
          <p:grpSpPr>
            <a:xfrm>
              <a:off x="22170399" y="777240"/>
              <a:ext cx="6877978" cy="6848903"/>
              <a:chOff x="22155159" y="0"/>
              <a:chExt cx="6877978" cy="6848903"/>
            </a:xfrm>
          </p:grpSpPr>
          <p:sp>
            <p:nvSpPr>
              <p:cNvPr id="944" name="Google Shape;944;p5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945" name="Google Shape;945;p5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946" name="Google Shape;946;p5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947" name="Google Shape;947;p5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948" name="Google Shape;948;p5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949" name="Google Shape;949;p5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950" name="Google Shape;950;p5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951" name="Google Shape;951;p5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952" name="Google Shape;952;p5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953" name="Google Shape;953;p5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954" name="Google Shape;954;p5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955" name="Google Shape;955;p5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956" name="Google Shape;956;p5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957" name="Google Shape;957;p5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958" name="Google Shape;958;p52"/>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59" name="Google Shape;959;p52"/>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60" name="Google Shape;960;p52"/>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61" name="Google Shape;961;p52"/>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62" name="Google Shape;962;p52"/>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63" name="Google Shape;963;p52"/>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8863838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Three photos, three statements, title">
  <p:cSld name="48. Three photos, three statements, title">
    <p:spTree>
      <p:nvGrpSpPr>
        <p:cNvPr id="1" name="Shape 964"/>
        <p:cNvGrpSpPr/>
        <p:nvPr/>
      </p:nvGrpSpPr>
      <p:grpSpPr>
        <a:xfrm>
          <a:off x="0" y="0"/>
          <a:ext cx="0" cy="0"/>
          <a:chOff x="0" y="0"/>
          <a:chExt cx="0" cy="0"/>
        </a:xfrm>
      </p:grpSpPr>
      <p:sp>
        <p:nvSpPr>
          <p:cNvPr id="965" name="Google Shape;965;p53"/>
          <p:cNvSpPr>
            <a:spLocks noGrp="1"/>
          </p:cNvSpPr>
          <p:nvPr>
            <p:ph type="pic" idx="2"/>
          </p:nvPr>
        </p:nvSpPr>
        <p:spPr>
          <a:xfrm>
            <a:off x="1079824" y="1732828"/>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6" name="Google Shape;966;p53"/>
          <p:cNvSpPr>
            <a:spLocks noGrp="1"/>
          </p:cNvSpPr>
          <p:nvPr>
            <p:ph type="pic" idx="3"/>
          </p:nvPr>
        </p:nvSpPr>
        <p:spPr>
          <a:xfrm>
            <a:off x="4610100" y="1732828"/>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7" name="Google Shape;967;p53"/>
          <p:cNvSpPr>
            <a:spLocks noGrp="1"/>
          </p:cNvSpPr>
          <p:nvPr>
            <p:ph type="pic" idx="4"/>
          </p:nvPr>
        </p:nvSpPr>
        <p:spPr>
          <a:xfrm>
            <a:off x="8140376" y="1732828"/>
            <a:ext cx="2971600" cy="2514400"/>
          </a:xfrm>
          <a:prstGeom prst="roundRect">
            <a:avLst>
              <a:gd name="adj" fmla="val 4636"/>
            </a:avLst>
          </a:prstGeom>
          <a:solidFill>
            <a:srgbClr val="090C0F"/>
          </a:solidFill>
          <a:ln w="9525" cap="flat" cmpd="sng">
            <a:solidFill>
              <a:srgbClr val="21262D"/>
            </a:solidFill>
            <a:prstDash val="solid"/>
            <a:round/>
            <a:headEnd type="none" w="sm" len="sm"/>
            <a:tailEnd type="none" w="sm" len="sm"/>
          </a:ln>
          <a:effectLst>
            <a:reflection stA="20000" endPos="25000" dist="50800" dir="5400000" sy="-100000" algn="bl" rotWithShape="0"/>
          </a:effectLst>
        </p:spPr>
      </p:sp>
      <p:sp>
        <p:nvSpPr>
          <p:cNvPr id="968" name="Google Shape;968;p53"/>
          <p:cNvSpPr txBox="1">
            <a:spLocks noGrp="1"/>
          </p:cNvSpPr>
          <p:nvPr>
            <p:ph type="title"/>
          </p:nvPr>
        </p:nvSpPr>
        <p:spPr>
          <a:xfrm>
            <a:off x="1079824" y="369377"/>
            <a:ext cx="9144000" cy="1162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969" name="Google Shape;969;p53"/>
          <p:cNvGrpSpPr/>
          <p:nvPr/>
        </p:nvGrpSpPr>
        <p:grpSpPr>
          <a:xfrm>
            <a:off x="12253600" y="1"/>
            <a:ext cx="3438989" cy="3424452"/>
            <a:chOff x="22170399" y="777240"/>
            <a:chExt cx="6877978" cy="6848903"/>
          </a:xfrm>
        </p:grpSpPr>
        <p:grpSp>
          <p:nvGrpSpPr>
            <p:cNvPr id="970" name="Google Shape;970;p53"/>
            <p:cNvGrpSpPr/>
            <p:nvPr/>
          </p:nvGrpSpPr>
          <p:grpSpPr>
            <a:xfrm>
              <a:off x="22170399" y="777240"/>
              <a:ext cx="6877978" cy="6848903"/>
              <a:chOff x="22155159" y="0"/>
              <a:chExt cx="6877978" cy="6848903"/>
            </a:xfrm>
          </p:grpSpPr>
          <p:sp>
            <p:nvSpPr>
              <p:cNvPr id="971" name="Google Shape;971;p5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972" name="Google Shape;972;p5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973" name="Google Shape;973;p5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974" name="Google Shape;974;p5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975" name="Google Shape;975;p5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976" name="Google Shape;976;p5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977" name="Google Shape;977;p5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978" name="Google Shape;978;p5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979" name="Google Shape;979;p5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980" name="Google Shape;980;p5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981" name="Google Shape;981;p5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982" name="Google Shape;982;p5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983" name="Google Shape;983;p5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984" name="Google Shape;984;p5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985" name="Google Shape;985;p53"/>
          <p:cNvSpPr txBox="1">
            <a:spLocks noGrp="1"/>
          </p:cNvSpPr>
          <p:nvPr>
            <p:ph type="subTitle" idx="1"/>
          </p:nvPr>
        </p:nvSpPr>
        <p:spPr>
          <a:xfrm>
            <a:off x="983500" y="44823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86" name="Google Shape;986;p53"/>
          <p:cNvSpPr txBox="1">
            <a:spLocks noGrp="1"/>
          </p:cNvSpPr>
          <p:nvPr>
            <p:ph type="subTitle" idx="5"/>
          </p:nvPr>
        </p:nvSpPr>
        <p:spPr>
          <a:xfrm>
            <a:off x="983488"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87" name="Google Shape;987;p53"/>
          <p:cNvSpPr txBox="1">
            <a:spLocks noGrp="1"/>
          </p:cNvSpPr>
          <p:nvPr>
            <p:ph type="subTitle" idx="6"/>
          </p:nvPr>
        </p:nvSpPr>
        <p:spPr>
          <a:xfrm>
            <a:off x="45069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88" name="Google Shape;988;p53"/>
          <p:cNvSpPr txBox="1">
            <a:spLocks noGrp="1"/>
          </p:cNvSpPr>
          <p:nvPr>
            <p:ph type="subTitle" idx="7"/>
          </p:nvPr>
        </p:nvSpPr>
        <p:spPr>
          <a:xfrm>
            <a:off x="450697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989" name="Google Shape;989;p53"/>
          <p:cNvSpPr txBox="1">
            <a:spLocks noGrp="1"/>
          </p:cNvSpPr>
          <p:nvPr>
            <p:ph type="subTitle" idx="8"/>
          </p:nvPr>
        </p:nvSpPr>
        <p:spPr>
          <a:xfrm>
            <a:off x="8042667" y="4482212"/>
            <a:ext cx="2974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990" name="Google Shape;990;p53"/>
          <p:cNvSpPr txBox="1">
            <a:spLocks noGrp="1"/>
          </p:cNvSpPr>
          <p:nvPr>
            <p:ph type="subTitle" idx="9"/>
          </p:nvPr>
        </p:nvSpPr>
        <p:spPr>
          <a:xfrm>
            <a:off x="8042656" y="5242560"/>
            <a:ext cx="2974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6785491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9. Screenshot, two statements_1">
  <p:cSld name="49. Screenshot, two statements_1">
    <p:spTree>
      <p:nvGrpSpPr>
        <p:cNvPr id="1" name="Shape 991"/>
        <p:cNvGrpSpPr/>
        <p:nvPr/>
      </p:nvGrpSpPr>
      <p:grpSpPr>
        <a:xfrm>
          <a:off x="0" y="0"/>
          <a:ext cx="0" cy="0"/>
          <a:chOff x="0" y="0"/>
          <a:chExt cx="0" cy="0"/>
        </a:xfrm>
      </p:grpSpPr>
      <p:sp>
        <p:nvSpPr>
          <p:cNvPr id="992" name="Google Shape;992;p54"/>
          <p:cNvSpPr>
            <a:spLocks noGrp="1"/>
          </p:cNvSpPr>
          <p:nvPr>
            <p:ph type="pic" idx="2"/>
          </p:nvPr>
        </p:nvSpPr>
        <p:spPr>
          <a:xfrm>
            <a:off x="3951647" y="1000576"/>
            <a:ext cx="9637600" cy="49684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993" name="Google Shape;993;p54"/>
          <p:cNvPicPr preferRelativeResize="0"/>
          <p:nvPr/>
        </p:nvPicPr>
        <p:blipFill rotWithShape="1">
          <a:blip r:embed="rId2">
            <a:alphaModFix/>
          </a:blip>
          <a:srcRect/>
          <a:stretch/>
        </p:blipFill>
        <p:spPr>
          <a:xfrm>
            <a:off x="3951646" y="598163"/>
            <a:ext cx="9637775" cy="402412"/>
          </a:xfrm>
          <a:prstGeom prst="rect">
            <a:avLst/>
          </a:prstGeom>
          <a:noFill/>
          <a:ln>
            <a:noFill/>
          </a:ln>
        </p:spPr>
      </p:pic>
      <p:sp>
        <p:nvSpPr>
          <p:cNvPr id="994" name="Google Shape;994;p54"/>
          <p:cNvSpPr/>
          <p:nvPr/>
        </p:nvSpPr>
        <p:spPr>
          <a:xfrm>
            <a:off x="483312" y="714968"/>
            <a:ext cx="29720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995" name="Google Shape;995;p54"/>
          <p:cNvSpPr/>
          <p:nvPr/>
        </p:nvSpPr>
        <p:spPr>
          <a:xfrm>
            <a:off x="483312" y="3458168"/>
            <a:ext cx="29716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996" name="Google Shape;996;p54"/>
          <p:cNvGrpSpPr/>
          <p:nvPr/>
        </p:nvGrpSpPr>
        <p:grpSpPr>
          <a:xfrm>
            <a:off x="12253600" y="1"/>
            <a:ext cx="3438989" cy="3424452"/>
            <a:chOff x="22170399" y="777240"/>
            <a:chExt cx="6877978" cy="6848903"/>
          </a:xfrm>
        </p:grpSpPr>
        <p:grpSp>
          <p:nvGrpSpPr>
            <p:cNvPr id="997" name="Google Shape;997;p54"/>
            <p:cNvGrpSpPr/>
            <p:nvPr/>
          </p:nvGrpSpPr>
          <p:grpSpPr>
            <a:xfrm>
              <a:off x="22170399" y="777240"/>
              <a:ext cx="6877978" cy="6848903"/>
              <a:chOff x="22155159" y="0"/>
              <a:chExt cx="6877978" cy="6848903"/>
            </a:xfrm>
          </p:grpSpPr>
          <p:sp>
            <p:nvSpPr>
              <p:cNvPr id="998" name="Google Shape;998;p5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999" name="Google Shape;999;p5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000" name="Google Shape;1000;p5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001" name="Google Shape;1001;p5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002" name="Google Shape;1002;p5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003" name="Google Shape;1003;p5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004" name="Google Shape;1004;p5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005" name="Google Shape;1005;p5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006" name="Google Shape;1006;p5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007" name="Google Shape;1007;p5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008" name="Google Shape;1008;p5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009" name="Google Shape;1009;p5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010" name="Google Shape;1010;p5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011" name="Google Shape;1011;p5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012" name="Google Shape;1012;p54"/>
          <p:cNvSpPr txBox="1">
            <a:spLocks noGrp="1"/>
          </p:cNvSpPr>
          <p:nvPr>
            <p:ph type="subTitle" idx="1"/>
          </p:nvPr>
        </p:nvSpPr>
        <p:spPr>
          <a:xfrm>
            <a:off x="673167" y="12932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13" name="Google Shape;1013;p54"/>
          <p:cNvSpPr txBox="1">
            <a:spLocks noGrp="1"/>
          </p:cNvSpPr>
          <p:nvPr>
            <p:ph type="subTitle" idx="3"/>
          </p:nvPr>
        </p:nvSpPr>
        <p:spPr>
          <a:xfrm>
            <a:off x="673175" y="20535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014" name="Google Shape;1014;p54"/>
          <p:cNvSpPr txBox="1">
            <a:spLocks noGrp="1"/>
          </p:cNvSpPr>
          <p:nvPr>
            <p:ph type="subTitle" idx="4"/>
          </p:nvPr>
        </p:nvSpPr>
        <p:spPr>
          <a:xfrm>
            <a:off x="692500" y="4036500"/>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15" name="Google Shape;1015;p54"/>
          <p:cNvSpPr txBox="1">
            <a:spLocks noGrp="1"/>
          </p:cNvSpPr>
          <p:nvPr>
            <p:ph type="subTitle" idx="5"/>
          </p:nvPr>
        </p:nvSpPr>
        <p:spPr>
          <a:xfrm>
            <a:off x="692508" y="4796840"/>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4278342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0. Screenshot, two statements_2">
  <p:cSld name="50. Screenshot, two statements_2">
    <p:spTree>
      <p:nvGrpSpPr>
        <p:cNvPr id="1" name="Shape 1016"/>
        <p:cNvGrpSpPr/>
        <p:nvPr/>
      </p:nvGrpSpPr>
      <p:grpSpPr>
        <a:xfrm>
          <a:off x="0" y="0"/>
          <a:ext cx="0" cy="0"/>
          <a:chOff x="0" y="0"/>
          <a:chExt cx="0" cy="0"/>
        </a:xfrm>
      </p:grpSpPr>
      <p:sp>
        <p:nvSpPr>
          <p:cNvPr id="1017" name="Google Shape;1017;p55"/>
          <p:cNvSpPr/>
          <p:nvPr/>
        </p:nvSpPr>
        <p:spPr>
          <a:xfrm>
            <a:off x="8816580" y="782203"/>
            <a:ext cx="2971600" cy="2514400"/>
          </a:xfrm>
          <a:prstGeom prst="roundRect">
            <a:avLst>
              <a:gd name="adj" fmla="val 4602"/>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18" name="Google Shape;1018;p55"/>
          <p:cNvSpPr/>
          <p:nvPr/>
        </p:nvSpPr>
        <p:spPr>
          <a:xfrm>
            <a:off x="8816580" y="3525403"/>
            <a:ext cx="2971600" cy="2514400"/>
          </a:xfrm>
          <a:prstGeom prst="roundRect">
            <a:avLst>
              <a:gd name="adj" fmla="val 4602"/>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19" name="Google Shape;1019;p55"/>
          <p:cNvSpPr/>
          <p:nvPr/>
        </p:nvSpPr>
        <p:spPr>
          <a:xfrm>
            <a:off x="-11238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20" name="Google Shape;1020;p55"/>
          <p:cNvSpPr>
            <a:spLocks noGrp="1"/>
          </p:cNvSpPr>
          <p:nvPr>
            <p:ph type="pic" idx="2"/>
          </p:nvPr>
        </p:nvSpPr>
        <p:spPr>
          <a:xfrm>
            <a:off x="-11238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21" name="Google Shape;1021;p55"/>
          <p:cNvPicPr preferRelativeResize="0"/>
          <p:nvPr/>
        </p:nvPicPr>
        <p:blipFill rotWithShape="1">
          <a:blip r:embed="rId2">
            <a:alphaModFix/>
          </a:blip>
          <a:srcRect/>
          <a:stretch/>
        </p:blipFill>
        <p:spPr>
          <a:xfrm>
            <a:off x="-1123845" y="802033"/>
            <a:ext cx="9637775" cy="402412"/>
          </a:xfrm>
          <a:prstGeom prst="rect">
            <a:avLst/>
          </a:prstGeom>
          <a:noFill/>
          <a:ln>
            <a:noFill/>
          </a:ln>
        </p:spPr>
      </p:pic>
      <p:grpSp>
        <p:nvGrpSpPr>
          <p:cNvPr id="1022" name="Google Shape;1022;p55"/>
          <p:cNvGrpSpPr/>
          <p:nvPr/>
        </p:nvGrpSpPr>
        <p:grpSpPr>
          <a:xfrm>
            <a:off x="12253600" y="1"/>
            <a:ext cx="3438989" cy="3424452"/>
            <a:chOff x="22170399" y="777240"/>
            <a:chExt cx="6877978" cy="6848903"/>
          </a:xfrm>
        </p:grpSpPr>
        <p:grpSp>
          <p:nvGrpSpPr>
            <p:cNvPr id="1023" name="Google Shape;1023;p55"/>
            <p:cNvGrpSpPr/>
            <p:nvPr/>
          </p:nvGrpSpPr>
          <p:grpSpPr>
            <a:xfrm>
              <a:off x="22170399" y="777240"/>
              <a:ext cx="6877978" cy="6848903"/>
              <a:chOff x="22155159" y="0"/>
              <a:chExt cx="6877978" cy="6848903"/>
            </a:xfrm>
          </p:grpSpPr>
          <p:sp>
            <p:nvSpPr>
              <p:cNvPr id="1024" name="Google Shape;1024;p5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025" name="Google Shape;1025;p5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026" name="Google Shape;1026;p5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027" name="Google Shape;1027;p5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028" name="Google Shape;1028;p5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029" name="Google Shape;1029;p5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030" name="Google Shape;1030;p5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031" name="Google Shape;1031;p5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032" name="Google Shape;1032;p5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033" name="Google Shape;1033;p5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034" name="Google Shape;1034;p5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035" name="Google Shape;1035;p5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036" name="Google Shape;1036;p5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037" name="Google Shape;1037;p5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038" name="Google Shape;1038;p55"/>
          <p:cNvSpPr txBox="1">
            <a:spLocks noGrp="1"/>
          </p:cNvSpPr>
          <p:nvPr>
            <p:ph type="subTitle" idx="1"/>
          </p:nvPr>
        </p:nvSpPr>
        <p:spPr>
          <a:xfrm>
            <a:off x="9016000" y="13783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39" name="Google Shape;1039;p55"/>
          <p:cNvSpPr txBox="1">
            <a:spLocks noGrp="1"/>
          </p:cNvSpPr>
          <p:nvPr>
            <p:ph type="subTitle" idx="3"/>
          </p:nvPr>
        </p:nvSpPr>
        <p:spPr>
          <a:xfrm>
            <a:off x="9016008" y="21387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040" name="Google Shape;1040;p55"/>
          <p:cNvSpPr txBox="1">
            <a:spLocks noGrp="1"/>
          </p:cNvSpPr>
          <p:nvPr>
            <p:ph type="subTitle" idx="4"/>
          </p:nvPr>
        </p:nvSpPr>
        <p:spPr>
          <a:xfrm>
            <a:off x="9035333" y="4121684"/>
            <a:ext cx="25536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41" name="Google Shape;1041;p55"/>
          <p:cNvSpPr txBox="1">
            <a:spLocks noGrp="1"/>
          </p:cNvSpPr>
          <p:nvPr>
            <p:ph type="subTitle" idx="5"/>
          </p:nvPr>
        </p:nvSpPr>
        <p:spPr>
          <a:xfrm>
            <a:off x="9035341" y="4882023"/>
            <a:ext cx="25536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503035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Screenshot_one statement_with icon">
  <p:cSld name="51. Screenshot_one statement_with icon">
    <p:spTree>
      <p:nvGrpSpPr>
        <p:cNvPr id="1" name="Shape 1042"/>
        <p:cNvGrpSpPr/>
        <p:nvPr/>
      </p:nvGrpSpPr>
      <p:grpSpPr>
        <a:xfrm>
          <a:off x="0" y="0"/>
          <a:ext cx="0" cy="0"/>
          <a:chOff x="0" y="0"/>
          <a:chExt cx="0" cy="0"/>
        </a:xfrm>
      </p:grpSpPr>
      <p:sp>
        <p:nvSpPr>
          <p:cNvPr id="1043" name="Google Shape;1043;p56"/>
          <p:cNvSpPr/>
          <p:nvPr/>
        </p:nvSpPr>
        <p:spPr>
          <a:xfrm>
            <a:off x="1090359" y="2180436"/>
            <a:ext cx="731600" cy="7316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pic>
        <p:nvPicPr>
          <p:cNvPr id="1044" name="Google Shape;1044;p56"/>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1045" name="Google Shape;1045;p56"/>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46" name="Google Shape;1046;p56"/>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47" name="Google Shape;1047;p56"/>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1048" name="Google Shape;1048;p56"/>
          <p:cNvGrpSpPr/>
          <p:nvPr/>
        </p:nvGrpSpPr>
        <p:grpSpPr>
          <a:xfrm>
            <a:off x="12253600" y="1"/>
            <a:ext cx="3438989" cy="3424452"/>
            <a:chOff x="22170399" y="777240"/>
            <a:chExt cx="6877978" cy="6848903"/>
          </a:xfrm>
        </p:grpSpPr>
        <p:grpSp>
          <p:nvGrpSpPr>
            <p:cNvPr id="1049" name="Google Shape;1049;p56"/>
            <p:cNvGrpSpPr/>
            <p:nvPr/>
          </p:nvGrpSpPr>
          <p:grpSpPr>
            <a:xfrm>
              <a:off x="22170399" y="777240"/>
              <a:ext cx="6877978" cy="6848903"/>
              <a:chOff x="22155159" y="0"/>
              <a:chExt cx="6877978" cy="6848903"/>
            </a:xfrm>
          </p:grpSpPr>
          <p:sp>
            <p:nvSpPr>
              <p:cNvPr id="1050" name="Google Shape;1050;p5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051" name="Google Shape;1051;p5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052" name="Google Shape;1052;p5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053" name="Google Shape;1053;p5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054" name="Google Shape;1054;p5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055" name="Google Shape;1055;p5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056" name="Google Shape;1056;p5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057" name="Google Shape;1057;p5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058" name="Google Shape;1058;p5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059" name="Google Shape;1059;p5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060" name="Google Shape;1060;p5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061" name="Google Shape;1061;p5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062" name="Google Shape;1062;p5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063" name="Google Shape;1063;p5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064" name="Google Shape;1064;p56"/>
          <p:cNvSpPr txBox="1">
            <a:spLocks noGrp="1"/>
          </p:cNvSpPr>
          <p:nvPr>
            <p:ph type="subTitle" idx="1"/>
          </p:nvPr>
        </p:nvSpPr>
        <p:spPr>
          <a:xfrm>
            <a:off x="9779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65" name="Google Shape;1065;p56"/>
          <p:cNvSpPr txBox="1">
            <a:spLocks noGrp="1"/>
          </p:cNvSpPr>
          <p:nvPr>
            <p:ph type="subTitle" idx="3"/>
          </p:nvPr>
        </p:nvSpPr>
        <p:spPr>
          <a:xfrm>
            <a:off x="9779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164945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2. Screenshot_one statement_with icon">
  <p:cSld name="52. Screenshot_one statement_with icon">
    <p:spTree>
      <p:nvGrpSpPr>
        <p:cNvPr id="1" name="Shape 1066"/>
        <p:cNvGrpSpPr/>
        <p:nvPr/>
      </p:nvGrpSpPr>
      <p:grpSpPr>
        <a:xfrm>
          <a:off x="0" y="0"/>
          <a:ext cx="0" cy="0"/>
          <a:chOff x="0" y="0"/>
          <a:chExt cx="0" cy="0"/>
        </a:xfrm>
      </p:grpSpPr>
      <p:pic>
        <p:nvPicPr>
          <p:cNvPr id="1067" name="Google Shape;1067;p57"/>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1068" name="Google Shape;1068;p57"/>
          <p:cNvSpPr/>
          <p:nvPr/>
        </p:nvSpPr>
        <p:spPr>
          <a:xfrm>
            <a:off x="-25970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69" name="Google Shape;1069;p57"/>
          <p:cNvSpPr>
            <a:spLocks noGrp="1"/>
          </p:cNvSpPr>
          <p:nvPr>
            <p:ph type="pic" idx="2"/>
          </p:nvPr>
        </p:nvSpPr>
        <p:spPr>
          <a:xfrm>
            <a:off x="-25970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sy="-100000" algn="bl" rotWithShape="0"/>
          </a:effectLst>
        </p:spPr>
      </p:sp>
      <p:pic>
        <p:nvPicPr>
          <p:cNvPr id="1070" name="Google Shape;1070;p57"/>
          <p:cNvPicPr preferRelativeResize="0"/>
          <p:nvPr/>
        </p:nvPicPr>
        <p:blipFill rotWithShape="1">
          <a:blip r:embed="rId3">
            <a:alphaModFix/>
          </a:blip>
          <a:srcRect/>
          <a:stretch/>
        </p:blipFill>
        <p:spPr>
          <a:xfrm>
            <a:off x="-2597045" y="802033"/>
            <a:ext cx="9637775" cy="402412"/>
          </a:xfrm>
          <a:prstGeom prst="rect">
            <a:avLst/>
          </a:prstGeom>
          <a:noFill/>
          <a:ln>
            <a:noFill/>
          </a:ln>
        </p:spPr>
      </p:pic>
      <p:grpSp>
        <p:nvGrpSpPr>
          <p:cNvPr id="1071" name="Google Shape;1071;p57"/>
          <p:cNvGrpSpPr/>
          <p:nvPr/>
        </p:nvGrpSpPr>
        <p:grpSpPr>
          <a:xfrm>
            <a:off x="12253600" y="1"/>
            <a:ext cx="3438989" cy="3424452"/>
            <a:chOff x="22170399" y="777240"/>
            <a:chExt cx="6877978" cy="6848903"/>
          </a:xfrm>
        </p:grpSpPr>
        <p:grpSp>
          <p:nvGrpSpPr>
            <p:cNvPr id="1072" name="Google Shape;1072;p57"/>
            <p:cNvGrpSpPr/>
            <p:nvPr/>
          </p:nvGrpSpPr>
          <p:grpSpPr>
            <a:xfrm>
              <a:off x="22170399" y="777240"/>
              <a:ext cx="6877978" cy="6848903"/>
              <a:chOff x="22155159" y="0"/>
              <a:chExt cx="6877978" cy="6848903"/>
            </a:xfrm>
          </p:grpSpPr>
          <p:sp>
            <p:nvSpPr>
              <p:cNvPr id="1073" name="Google Shape;1073;p5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074" name="Google Shape;1074;p5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075" name="Google Shape;1075;p5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076" name="Google Shape;1076;p5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077" name="Google Shape;1077;p5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078" name="Google Shape;1078;p5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079" name="Google Shape;1079;p5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080" name="Google Shape;1080;p5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081" name="Google Shape;1081;p5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082" name="Google Shape;1082;p5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083" name="Google Shape;1083;p5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084" name="Google Shape;1084;p5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085" name="Google Shape;1085;p5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086" name="Google Shape;1086;p5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087" name="Google Shape;1087;p57"/>
          <p:cNvSpPr/>
          <p:nvPr/>
        </p:nvSpPr>
        <p:spPr>
          <a:xfrm>
            <a:off x="7999159" y="2180436"/>
            <a:ext cx="731600" cy="7316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088" name="Google Shape;1088;p57"/>
          <p:cNvSpPr txBox="1">
            <a:spLocks noGrp="1"/>
          </p:cNvSpPr>
          <p:nvPr>
            <p:ph type="subTitle" idx="1"/>
          </p:nvPr>
        </p:nvSpPr>
        <p:spPr>
          <a:xfrm>
            <a:off x="7886767" y="32236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089" name="Google Shape;1089;p57"/>
          <p:cNvSpPr txBox="1">
            <a:spLocks noGrp="1"/>
          </p:cNvSpPr>
          <p:nvPr>
            <p:ph type="subTitle" idx="3"/>
          </p:nvPr>
        </p:nvSpPr>
        <p:spPr>
          <a:xfrm>
            <a:off x="7886764" y="39839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7312538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3. Screenshot_one statement_1 1">
  <p:cSld name="53. Screenshot_one statement_1 1">
    <p:spTree>
      <p:nvGrpSpPr>
        <p:cNvPr id="1" name="Shape 1090"/>
        <p:cNvGrpSpPr/>
        <p:nvPr/>
      </p:nvGrpSpPr>
      <p:grpSpPr>
        <a:xfrm>
          <a:off x="0" y="0"/>
          <a:ext cx="0" cy="0"/>
          <a:chOff x="0" y="0"/>
          <a:chExt cx="0" cy="0"/>
        </a:xfrm>
      </p:grpSpPr>
      <p:pic>
        <p:nvPicPr>
          <p:cNvPr id="1091" name="Google Shape;1091;p58"/>
          <p:cNvPicPr preferRelativeResize="0"/>
          <p:nvPr/>
        </p:nvPicPr>
        <p:blipFill rotWithShape="1">
          <a:blip r:embed="rId2">
            <a:alphaModFix/>
          </a:blip>
          <a:srcRect/>
          <a:stretch/>
        </p:blipFill>
        <p:spPr>
          <a:xfrm>
            <a:off x="2797735" y="-1337993"/>
            <a:ext cx="6858000" cy="6858000"/>
          </a:xfrm>
          <a:prstGeom prst="rect">
            <a:avLst/>
          </a:prstGeom>
          <a:noFill/>
          <a:ln>
            <a:noFill/>
          </a:ln>
        </p:spPr>
      </p:pic>
      <p:sp>
        <p:nvSpPr>
          <p:cNvPr id="1092" name="Google Shape;1092;p58"/>
          <p:cNvSpPr/>
          <p:nvPr/>
        </p:nvSpPr>
        <p:spPr>
          <a:xfrm>
            <a:off x="5628045" y="570453"/>
            <a:ext cx="9637600" cy="53708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093" name="Google Shape;1093;p58"/>
          <p:cNvSpPr>
            <a:spLocks noGrp="1"/>
          </p:cNvSpPr>
          <p:nvPr>
            <p:ph type="pic" idx="2"/>
          </p:nvPr>
        </p:nvSpPr>
        <p:spPr>
          <a:xfrm>
            <a:off x="5628045" y="972867"/>
            <a:ext cx="9637600" cy="4968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094" name="Google Shape;1094;p58"/>
          <p:cNvPicPr preferRelativeResize="0"/>
          <p:nvPr/>
        </p:nvPicPr>
        <p:blipFill rotWithShape="1">
          <a:blip r:embed="rId3">
            <a:alphaModFix/>
          </a:blip>
          <a:srcRect/>
          <a:stretch/>
        </p:blipFill>
        <p:spPr>
          <a:xfrm>
            <a:off x="5628046" y="570455"/>
            <a:ext cx="9637775" cy="402412"/>
          </a:xfrm>
          <a:prstGeom prst="rect">
            <a:avLst/>
          </a:prstGeom>
          <a:noFill/>
          <a:ln>
            <a:noFill/>
          </a:ln>
        </p:spPr>
      </p:pic>
      <p:grpSp>
        <p:nvGrpSpPr>
          <p:cNvPr id="1095" name="Google Shape;1095;p58"/>
          <p:cNvGrpSpPr/>
          <p:nvPr/>
        </p:nvGrpSpPr>
        <p:grpSpPr>
          <a:xfrm>
            <a:off x="12253600" y="1"/>
            <a:ext cx="3438989" cy="3424452"/>
            <a:chOff x="22170399" y="777240"/>
            <a:chExt cx="6877978" cy="6848903"/>
          </a:xfrm>
        </p:grpSpPr>
        <p:grpSp>
          <p:nvGrpSpPr>
            <p:cNvPr id="1096" name="Google Shape;1096;p58"/>
            <p:cNvGrpSpPr/>
            <p:nvPr/>
          </p:nvGrpSpPr>
          <p:grpSpPr>
            <a:xfrm>
              <a:off x="22170399" y="777240"/>
              <a:ext cx="6877978" cy="6848903"/>
              <a:chOff x="22155159" y="0"/>
              <a:chExt cx="6877978" cy="6848903"/>
            </a:xfrm>
          </p:grpSpPr>
          <p:sp>
            <p:nvSpPr>
              <p:cNvPr id="1097" name="Google Shape;1097;p5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098" name="Google Shape;1098;p5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099" name="Google Shape;1099;p5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100" name="Google Shape;1100;p5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101" name="Google Shape;1101;p5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102" name="Google Shape;1102;p5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103" name="Google Shape;1103;p5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104" name="Google Shape;1104;p5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105" name="Google Shape;1105;p5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106" name="Google Shape;1106;p5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107" name="Google Shape;1107;p5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108" name="Google Shape;1108;p5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109" name="Google Shape;1109;p5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110" name="Google Shape;1110;p5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111" name="Google Shape;1111;p58"/>
          <p:cNvSpPr txBox="1">
            <a:spLocks noGrp="1"/>
          </p:cNvSpPr>
          <p:nvPr>
            <p:ph type="subTitle" idx="1"/>
          </p:nvPr>
        </p:nvSpPr>
        <p:spPr>
          <a:xfrm>
            <a:off x="977967" y="2778100"/>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112" name="Google Shape;1112;p58"/>
          <p:cNvSpPr txBox="1">
            <a:spLocks noGrp="1"/>
          </p:cNvSpPr>
          <p:nvPr>
            <p:ph type="subTitle" idx="3"/>
          </p:nvPr>
        </p:nvSpPr>
        <p:spPr>
          <a:xfrm>
            <a:off x="977964" y="3538433"/>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7739219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4. Screenshot_one statement_2 1">
  <p:cSld name="54. Screenshot_one statement_2 1">
    <p:spTree>
      <p:nvGrpSpPr>
        <p:cNvPr id="1" name="Shape 1113"/>
        <p:cNvGrpSpPr/>
        <p:nvPr/>
      </p:nvGrpSpPr>
      <p:grpSpPr>
        <a:xfrm>
          <a:off x="0" y="0"/>
          <a:ext cx="0" cy="0"/>
          <a:chOff x="0" y="0"/>
          <a:chExt cx="0" cy="0"/>
        </a:xfrm>
      </p:grpSpPr>
      <p:pic>
        <p:nvPicPr>
          <p:cNvPr id="1114" name="Google Shape;1114;p59"/>
          <p:cNvPicPr preferRelativeResize="0"/>
          <p:nvPr/>
        </p:nvPicPr>
        <p:blipFill rotWithShape="1">
          <a:blip r:embed="rId2">
            <a:alphaModFix/>
          </a:blip>
          <a:srcRect/>
          <a:stretch/>
        </p:blipFill>
        <p:spPr>
          <a:xfrm>
            <a:off x="3113315" y="-1687285"/>
            <a:ext cx="6858000" cy="6858000"/>
          </a:xfrm>
          <a:prstGeom prst="rect">
            <a:avLst/>
          </a:prstGeom>
          <a:noFill/>
          <a:ln>
            <a:noFill/>
          </a:ln>
        </p:spPr>
      </p:pic>
      <p:sp>
        <p:nvSpPr>
          <p:cNvPr id="1115" name="Google Shape;1115;p59"/>
          <p:cNvSpPr/>
          <p:nvPr/>
        </p:nvSpPr>
        <p:spPr>
          <a:xfrm>
            <a:off x="-2597045" y="1086456"/>
            <a:ext cx="9637600" cy="4968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116" name="Google Shape;1116;p59"/>
          <p:cNvSpPr>
            <a:spLocks noGrp="1"/>
          </p:cNvSpPr>
          <p:nvPr>
            <p:ph type="pic" idx="2"/>
          </p:nvPr>
        </p:nvSpPr>
        <p:spPr>
          <a:xfrm>
            <a:off x="-2597045" y="1218732"/>
            <a:ext cx="9637600" cy="48504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dist="50800" dir="5400000" fadeDir="5400012" sy="-100000" algn="bl" rotWithShape="0"/>
          </a:effectLst>
        </p:spPr>
      </p:sp>
      <p:pic>
        <p:nvPicPr>
          <p:cNvPr id="1117" name="Google Shape;1117;p59"/>
          <p:cNvPicPr preferRelativeResize="0"/>
          <p:nvPr/>
        </p:nvPicPr>
        <p:blipFill rotWithShape="1">
          <a:blip r:embed="rId3">
            <a:alphaModFix/>
          </a:blip>
          <a:srcRect/>
          <a:stretch/>
        </p:blipFill>
        <p:spPr>
          <a:xfrm>
            <a:off x="-2597045" y="802033"/>
            <a:ext cx="9637775" cy="402412"/>
          </a:xfrm>
          <a:prstGeom prst="rect">
            <a:avLst/>
          </a:prstGeom>
          <a:noFill/>
          <a:ln>
            <a:noFill/>
          </a:ln>
        </p:spPr>
      </p:pic>
      <p:grpSp>
        <p:nvGrpSpPr>
          <p:cNvPr id="1118" name="Google Shape;1118;p59"/>
          <p:cNvGrpSpPr/>
          <p:nvPr/>
        </p:nvGrpSpPr>
        <p:grpSpPr>
          <a:xfrm>
            <a:off x="12253600" y="1"/>
            <a:ext cx="3438989" cy="3424452"/>
            <a:chOff x="22170399" y="777240"/>
            <a:chExt cx="6877978" cy="6848903"/>
          </a:xfrm>
        </p:grpSpPr>
        <p:grpSp>
          <p:nvGrpSpPr>
            <p:cNvPr id="1119" name="Google Shape;1119;p59"/>
            <p:cNvGrpSpPr/>
            <p:nvPr/>
          </p:nvGrpSpPr>
          <p:grpSpPr>
            <a:xfrm>
              <a:off x="22170399" y="777240"/>
              <a:ext cx="6877978" cy="6848903"/>
              <a:chOff x="22155159" y="0"/>
              <a:chExt cx="6877978" cy="6848903"/>
            </a:xfrm>
          </p:grpSpPr>
          <p:sp>
            <p:nvSpPr>
              <p:cNvPr id="1120" name="Google Shape;1120;p5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121" name="Google Shape;1121;p5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122" name="Google Shape;1122;p5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123" name="Google Shape;1123;p5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124" name="Google Shape;1124;p5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125" name="Google Shape;1125;p5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126" name="Google Shape;1126;p5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127" name="Google Shape;1127;p5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128" name="Google Shape;1128;p5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129" name="Google Shape;1129;p5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130" name="Google Shape;1130;p5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131" name="Google Shape;1131;p5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132" name="Google Shape;1132;p5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133" name="Google Shape;1133;p5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134" name="Google Shape;1134;p59"/>
          <p:cNvSpPr txBox="1">
            <a:spLocks noGrp="1"/>
          </p:cNvSpPr>
          <p:nvPr>
            <p:ph type="subTitle" idx="1"/>
          </p:nvPr>
        </p:nvSpPr>
        <p:spPr>
          <a:xfrm>
            <a:off x="7897684" y="2750033"/>
            <a:ext cx="3498800" cy="83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135" name="Google Shape;1135;p59"/>
          <p:cNvSpPr txBox="1">
            <a:spLocks noGrp="1"/>
          </p:cNvSpPr>
          <p:nvPr>
            <p:ph type="subTitle" idx="3"/>
          </p:nvPr>
        </p:nvSpPr>
        <p:spPr>
          <a:xfrm>
            <a:off x="7897680" y="3510367"/>
            <a:ext cx="349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5366124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5. Large screenshot_1">
  <p:cSld name="55. Large screenshot_1">
    <p:spTree>
      <p:nvGrpSpPr>
        <p:cNvPr id="1" name="Shape 1136"/>
        <p:cNvGrpSpPr/>
        <p:nvPr/>
      </p:nvGrpSpPr>
      <p:grpSpPr>
        <a:xfrm>
          <a:off x="0" y="0"/>
          <a:ext cx="0" cy="0"/>
          <a:chOff x="0" y="0"/>
          <a:chExt cx="0" cy="0"/>
        </a:xfrm>
      </p:grpSpPr>
      <p:pic>
        <p:nvPicPr>
          <p:cNvPr id="1137" name="Google Shape;1137;p60"/>
          <p:cNvPicPr preferRelativeResize="0"/>
          <p:nvPr/>
        </p:nvPicPr>
        <p:blipFill rotWithShape="1">
          <a:blip r:embed="rId2">
            <a:alphaModFix/>
          </a:blip>
          <a:srcRect/>
          <a:stretch/>
        </p:blipFill>
        <p:spPr>
          <a:xfrm>
            <a:off x="-1240972" y="-2279808"/>
            <a:ext cx="6858000" cy="6858000"/>
          </a:xfrm>
          <a:prstGeom prst="rect">
            <a:avLst/>
          </a:prstGeom>
          <a:noFill/>
          <a:ln>
            <a:noFill/>
          </a:ln>
        </p:spPr>
      </p:pic>
      <p:sp>
        <p:nvSpPr>
          <p:cNvPr id="1138" name="Google Shape;1138;p60"/>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139" name="Google Shape;1139;p60"/>
          <p:cNvSpPr>
            <a:spLocks noGrp="1"/>
          </p:cNvSpPr>
          <p:nvPr>
            <p:ph type="pic" idx="2"/>
          </p:nvPr>
        </p:nvSpPr>
        <p:spPr>
          <a:xfrm>
            <a:off x="493411" y="1218732"/>
            <a:ext cx="11205200" cy="5639200"/>
          </a:xfrm>
          <a:prstGeom prst="roundRect">
            <a:avLst>
              <a:gd name="adj" fmla="val 0"/>
            </a:avLst>
          </a:prstGeom>
          <a:solidFill>
            <a:srgbClr val="090C0F"/>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40" name="Google Shape;1140;p60"/>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1141" name="Google Shape;1141;p60"/>
          <p:cNvGrpSpPr/>
          <p:nvPr/>
        </p:nvGrpSpPr>
        <p:grpSpPr>
          <a:xfrm>
            <a:off x="12253600" y="1"/>
            <a:ext cx="3438989" cy="3424452"/>
            <a:chOff x="22170399" y="777240"/>
            <a:chExt cx="6877978" cy="6848903"/>
          </a:xfrm>
        </p:grpSpPr>
        <p:grpSp>
          <p:nvGrpSpPr>
            <p:cNvPr id="1142" name="Google Shape;1142;p60"/>
            <p:cNvGrpSpPr/>
            <p:nvPr/>
          </p:nvGrpSpPr>
          <p:grpSpPr>
            <a:xfrm>
              <a:off x="22170399" y="777240"/>
              <a:ext cx="6877978" cy="6848903"/>
              <a:chOff x="22155159" y="0"/>
              <a:chExt cx="6877978" cy="6848903"/>
            </a:xfrm>
          </p:grpSpPr>
          <p:sp>
            <p:nvSpPr>
              <p:cNvPr id="1143" name="Google Shape;1143;p6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144" name="Google Shape;1144;p6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145" name="Google Shape;1145;p6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146" name="Google Shape;1146;p6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147" name="Google Shape;1147;p6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148" name="Google Shape;1148;p6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149" name="Google Shape;1149;p6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150" name="Google Shape;1150;p6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151" name="Google Shape;1151;p6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152" name="Google Shape;1152;p6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153" name="Google Shape;1153;p6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154" name="Google Shape;1154;p6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155" name="Google Shape;1155;p6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156" name="Google Shape;1156;p6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4316127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6. Large Screenshot_2">
  <p:cSld name="56. Large Screenshot_2">
    <p:spTree>
      <p:nvGrpSpPr>
        <p:cNvPr id="1" name="Shape 1157"/>
        <p:cNvGrpSpPr/>
        <p:nvPr/>
      </p:nvGrpSpPr>
      <p:grpSpPr>
        <a:xfrm>
          <a:off x="0" y="0"/>
          <a:ext cx="0" cy="0"/>
          <a:chOff x="0" y="0"/>
          <a:chExt cx="0" cy="0"/>
        </a:xfrm>
      </p:grpSpPr>
      <p:pic>
        <p:nvPicPr>
          <p:cNvPr id="1158" name="Google Shape;1158;p61"/>
          <p:cNvPicPr preferRelativeResize="0"/>
          <p:nvPr/>
        </p:nvPicPr>
        <p:blipFill rotWithShape="1">
          <a:blip r:embed="rId2">
            <a:alphaModFix/>
          </a:blip>
          <a:srcRect/>
          <a:stretch/>
        </p:blipFill>
        <p:spPr>
          <a:xfrm>
            <a:off x="6948457" y="-1828800"/>
            <a:ext cx="6858000" cy="6858000"/>
          </a:xfrm>
          <a:prstGeom prst="rect">
            <a:avLst/>
          </a:prstGeom>
          <a:noFill/>
          <a:ln>
            <a:noFill/>
          </a:ln>
        </p:spPr>
      </p:pic>
      <p:sp>
        <p:nvSpPr>
          <p:cNvPr id="1159" name="Google Shape;1159;p61"/>
          <p:cNvSpPr/>
          <p:nvPr/>
        </p:nvSpPr>
        <p:spPr>
          <a:xfrm>
            <a:off x="493411" y="1086456"/>
            <a:ext cx="11205200" cy="5776400"/>
          </a:xfrm>
          <a:prstGeom prst="roundRect">
            <a:avLst>
              <a:gd name="adj" fmla="val 1839"/>
            </a:avLst>
          </a:prstGeom>
          <a:solidFill>
            <a:srgbClr val="07060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160" name="Google Shape;1160;p61"/>
          <p:cNvSpPr>
            <a:spLocks noGrp="1"/>
          </p:cNvSpPr>
          <p:nvPr>
            <p:ph type="pic" idx="2"/>
          </p:nvPr>
        </p:nvSpPr>
        <p:spPr>
          <a:xfrm>
            <a:off x="493411" y="1218732"/>
            <a:ext cx="11205200" cy="5639200"/>
          </a:xfrm>
          <a:prstGeom prst="roundRect">
            <a:avLst>
              <a:gd name="adj" fmla="val 0"/>
            </a:avLst>
          </a:prstGeom>
          <a:solidFill>
            <a:srgbClr val="0A0C10"/>
          </a:solidFill>
          <a:ln w="9525" cap="flat" cmpd="sng">
            <a:solidFill>
              <a:srgbClr val="21262D"/>
            </a:solidFill>
            <a:prstDash val="solid"/>
            <a:round/>
            <a:headEnd type="none" w="sm" len="sm"/>
            <a:tailEnd type="none" w="sm" len="sm"/>
          </a:ln>
          <a:effectLst>
            <a:reflection stA="20000" endPos="35000" sy="-100000" algn="bl" rotWithShape="0"/>
          </a:effectLst>
        </p:spPr>
      </p:sp>
      <p:pic>
        <p:nvPicPr>
          <p:cNvPr id="1161" name="Google Shape;1161;p61"/>
          <p:cNvPicPr preferRelativeResize="0"/>
          <p:nvPr/>
        </p:nvPicPr>
        <p:blipFill rotWithShape="1">
          <a:blip r:embed="rId3">
            <a:alphaModFix/>
          </a:blip>
          <a:srcRect/>
          <a:stretch/>
        </p:blipFill>
        <p:spPr>
          <a:xfrm>
            <a:off x="493412" y="802033"/>
            <a:ext cx="11205184" cy="467857"/>
          </a:xfrm>
          <a:prstGeom prst="rect">
            <a:avLst/>
          </a:prstGeom>
          <a:noFill/>
          <a:ln>
            <a:noFill/>
          </a:ln>
        </p:spPr>
      </p:pic>
      <p:grpSp>
        <p:nvGrpSpPr>
          <p:cNvPr id="1162" name="Google Shape;1162;p61"/>
          <p:cNvGrpSpPr/>
          <p:nvPr/>
        </p:nvGrpSpPr>
        <p:grpSpPr>
          <a:xfrm>
            <a:off x="12253600" y="1"/>
            <a:ext cx="3438989" cy="3424452"/>
            <a:chOff x="22170399" y="777240"/>
            <a:chExt cx="6877978" cy="6848903"/>
          </a:xfrm>
        </p:grpSpPr>
        <p:grpSp>
          <p:nvGrpSpPr>
            <p:cNvPr id="1163" name="Google Shape;1163;p61"/>
            <p:cNvGrpSpPr/>
            <p:nvPr/>
          </p:nvGrpSpPr>
          <p:grpSpPr>
            <a:xfrm>
              <a:off x="22170399" y="777240"/>
              <a:ext cx="6877978" cy="6848903"/>
              <a:chOff x="22155159" y="0"/>
              <a:chExt cx="6877978" cy="6848903"/>
            </a:xfrm>
          </p:grpSpPr>
          <p:sp>
            <p:nvSpPr>
              <p:cNvPr id="1164" name="Google Shape;1164;p6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165" name="Google Shape;1165;p6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166" name="Google Shape;1166;p6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167" name="Google Shape;1167;p6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168" name="Google Shape;1168;p6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169" name="Google Shape;1169;p6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170" name="Google Shape;1170;p6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171" name="Google Shape;1171;p6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172" name="Google Shape;1172;p6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173" name="Google Shape;1173;p6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174" name="Google Shape;1174;p6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175" name="Google Shape;1175;p6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176" name="Google Shape;1176;p6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177" name="Google Shape;1177;p6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Tree>
    <p:extLst>
      <p:ext uri="{BB962C8B-B14F-4D97-AF65-F5344CB8AC3E}">
        <p14:creationId xmlns:p14="http://schemas.microsoft.com/office/powerpoint/2010/main" val="20767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 GitHub splash page" type="tx">
  <p:cSld name="1. GitHub splash page">
    <p:bg>
      <p:bgPr>
        <a:solidFill>
          <a:srgbClr val="0A0C10"/>
        </a:solidFill>
        <a:effectLst/>
      </p:bgPr>
    </p:bg>
    <p:spTree>
      <p:nvGrpSpPr>
        <p:cNvPr id="1" name="Shape 73"/>
        <p:cNvGrpSpPr/>
        <p:nvPr/>
      </p:nvGrpSpPr>
      <p:grpSpPr>
        <a:xfrm>
          <a:off x="0" y="0"/>
          <a:ext cx="0" cy="0"/>
          <a:chOff x="0" y="0"/>
          <a:chExt cx="0" cy="0"/>
        </a:xfrm>
      </p:grpSpPr>
      <p:pic>
        <p:nvPicPr>
          <p:cNvPr id="74" name="Google Shape;74;p7" descr="Image"/>
          <p:cNvPicPr preferRelativeResize="0"/>
          <p:nvPr/>
        </p:nvPicPr>
        <p:blipFill rotWithShape="1">
          <a:blip r:embed="rId2">
            <a:alphaModFix/>
          </a:blip>
          <a:srcRect/>
          <a:stretch/>
        </p:blipFill>
        <p:spPr>
          <a:xfrm>
            <a:off x="4631080" y="2000251"/>
            <a:ext cx="2929840" cy="2857500"/>
          </a:xfrm>
          <a:prstGeom prst="rect">
            <a:avLst/>
          </a:prstGeom>
          <a:noFill/>
          <a:ln>
            <a:noFill/>
          </a:ln>
        </p:spPr>
      </p:pic>
    </p:spTree>
    <p:extLst>
      <p:ext uri="{BB962C8B-B14F-4D97-AF65-F5344CB8AC3E}">
        <p14:creationId xmlns:p14="http://schemas.microsoft.com/office/powerpoint/2010/main" val="1512633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7. Code snippet_1">
  <p:cSld name="57. Code snippet_1">
    <p:spTree>
      <p:nvGrpSpPr>
        <p:cNvPr id="1" name="Shape 1178"/>
        <p:cNvGrpSpPr/>
        <p:nvPr/>
      </p:nvGrpSpPr>
      <p:grpSpPr>
        <a:xfrm>
          <a:off x="0" y="0"/>
          <a:ext cx="0" cy="0"/>
          <a:chOff x="0" y="0"/>
          <a:chExt cx="0" cy="0"/>
        </a:xfrm>
      </p:grpSpPr>
      <p:pic>
        <p:nvPicPr>
          <p:cNvPr id="1179" name="Google Shape;1179;p62"/>
          <p:cNvPicPr preferRelativeResize="0"/>
          <p:nvPr/>
        </p:nvPicPr>
        <p:blipFill rotWithShape="1">
          <a:blip r:embed="rId2">
            <a:alphaModFix/>
          </a:blip>
          <a:srcRect/>
          <a:stretch/>
        </p:blipFill>
        <p:spPr>
          <a:xfrm>
            <a:off x="7703097" y="-1629691"/>
            <a:ext cx="6858000" cy="6858000"/>
          </a:xfrm>
          <a:prstGeom prst="rect">
            <a:avLst/>
          </a:prstGeom>
          <a:noFill/>
          <a:ln>
            <a:noFill/>
          </a:ln>
        </p:spPr>
      </p:pic>
      <p:grpSp>
        <p:nvGrpSpPr>
          <p:cNvPr id="1180" name="Google Shape;1180;p62"/>
          <p:cNvGrpSpPr/>
          <p:nvPr/>
        </p:nvGrpSpPr>
        <p:grpSpPr>
          <a:xfrm>
            <a:off x="5322889" y="884480"/>
            <a:ext cx="6568731" cy="4806377"/>
            <a:chOff x="4796385" y="2821973"/>
            <a:chExt cx="5385971" cy="3940946"/>
          </a:xfrm>
        </p:grpSpPr>
        <p:sp>
          <p:nvSpPr>
            <p:cNvPr id="1181" name="Google Shape;1181;p62"/>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182" name="Google Shape;1182;p62"/>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183" name="Google Shape;1183;p62"/>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184" name="Google Shape;1184;p62"/>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185" name="Google Shape;1185;p62"/>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186" name="Google Shape;1186;p62"/>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187" name="Google Shape;1187;p62"/>
          <p:cNvSpPr/>
          <p:nvPr/>
        </p:nvSpPr>
        <p:spPr>
          <a:xfrm>
            <a:off x="5435599"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188" name="Google Shape;1188;p62"/>
          <p:cNvSpPr/>
          <p:nvPr/>
        </p:nvSpPr>
        <p:spPr>
          <a:xfrm>
            <a:off x="6353605"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1189" name="Google Shape;1189;p62"/>
          <p:cNvGrpSpPr/>
          <p:nvPr/>
        </p:nvGrpSpPr>
        <p:grpSpPr>
          <a:xfrm>
            <a:off x="12253600" y="1"/>
            <a:ext cx="3438989" cy="3424452"/>
            <a:chOff x="22170399" y="777240"/>
            <a:chExt cx="6877978" cy="6848903"/>
          </a:xfrm>
        </p:grpSpPr>
        <p:grpSp>
          <p:nvGrpSpPr>
            <p:cNvPr id="1190" name="Google Shape;1190;p62"/>
            <p:cNvGrpSpPr/>
            <p:nvPr/>
          </p:nvGrpSpPr>
          <p:grpSpPr>
            <a:xfrm>
              <a:off x="22170399" y="777240"/>
              <a:ext cx="6877978" cy="6848903"/>
              <a:chOff x="22155159" y="0"/>
              <a:chExt cx="6877978" cy="6848903"/>
            </a:xfrm>
          </p:grpSpPr>
          <p:sp>
            <p:nvSpPr>
              <p:cNvPr id="1191" name="Google Shape;1191;p6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192" name="Google Shape;1192;p6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193" name="Google Shape;1193;p6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194" name="Google Shape;1194;p6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195" name="Google Shape;1195;p6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196" name="Google Shape;1196;p6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197" name="Google Shape;1197;p6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198" name="Google Shape;1198;p6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199" name="Google Shape;1199;p6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200" name="Google Shape;1200;p6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201" name="Google Shape;1201;p6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202" name="Google Shape;1202;p6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203" name="Google Shape;1203;p6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204" name="Google Shape;1204;p6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205" name="Google Shape;1205;p62"/>
          <p:cNvSpPr txBox="1">
            <a:spLocks noGrp="1"/>
          </p:cNvSpPr>
          <p:nvPr>
            <p:ph type="subTitle" idx="1"/>
          </p:nvPr>
        </p:nvSpPr>
        <p:spPr>
          <a:xfrm>
            <a:off x="5974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06" name="Google Shape;1206;p62"/>
          <p:cNvSpPr txBox="1">
            <a:spLocks noGrp="1"/>
          </p:cNvSpPr>
          <p:nvPr>
            <p:ph type="subTitle" idx="2"/>
          </p:nvPr>
        </p:nvSpPr>
        <p:spPr>
          <a:xfrm>
            <a:off x="5974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207" name="Google Shape;1207;p62"/>
          <p:cNvSpPr txBox="1">
            <a:spLocks noGrp="1"/>
          </p:cNvSpPr>
          <p:nvPr>
            <p:ph type="subTitle" idx="3"/>
          </p:nvPr>
        </p:nvSpPr>
        <p:spPr>
          <a:xfrm>
            <a:off x="560832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208" name="Google Shape;1208;p62"/>
          <p:cNvSpPr txBox="1">
            <a:spLocks noGrp="1"/>
          </p:cNvSpPr>
          <p:nvPr>
            <p:ph type="subTitle" idx="4"/>
          </p:nvPr>
        </p:nvSpPr>
        <p:spPr>
          <a:xfrm>
            <a:off x="635203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1209" name="Google Shape;1209;p62"/>
          <p:cNvSpPr txBox="1">
            <a:spLocks noGrp="1"/>
          </p:cNvSpPr>
          <p:nvPr>
            <p:ph type="subTitle" idx="5"/>
          </p:nvPr>
        </p:nvSpPr>
        <p:spPr>
          <a:xfrm>
            <a:off x="635203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16484561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8. Code snippet_2">
  <p:cSld name="58. Code snippet_2">
    <p:spTree>
      <p:nvGrpSpPr>
        <p:cNvPr id="1" name="Shape 1210"/>
        <p:cNvGrpSpPr/>
        <p:nvPr/>
      </p:nvGrpSpPr>
      <p:grpSpPr>
        <a:xfrm>
          <a:off x="0" y="0"/>
          <a:ext cx="0" cy="0"/>
          <a:chOff x="0" y="0"/>
          <a:chExt cx="0" cy="0"/>
        </a:xfrm>
      </p:grpSpPr>
      <p:pic>
        <p:nvPicPr>
          <p:cNvPr id="1211" name="Google Shape;1211;p63"/>
          <p:cNvPicPr preferRelativeResize="0"/>
          <p:nvPr/>
        </p:nvPicPr>
        <p:blipFill rotWithShape="1">
          <a:blip r:embed="rId2">
            <a:alphaModFix/>
          </a:blip>
          <a:srcRect/>
          <a:stretch/>
        </p:blipFill>
        <p:spPr>
          <a:xfrm>
            <a:off x="-2078540" y="-1167400"/>
            <a:ext cx="6858000" cy="6858000"/>
          </a:xfrm>
          <a:prstGeom prst="rect">
            <a:avLst/>
          </a:prstGeom>
          <a:noFill/>
          <a:ln>
            <a:noFill/>
          </a:ln>
        </p:spPr>
      </p:pic>
      <p:grpSp>
        <p:nvGrpSpPr>
          <p:cNvPr id="1212" name="Google Shape;1212;p63"/>
          <p:cNvGrpSpPr/>
          <p:nvPr/>
        </p:nvGrpSpPr>
        <p:grpSpPr>
          <a:xfrm>
            <a:off x="319744" y="884480"/>
            <a:ext cx="6568731" cy="4806377"/>
            <a:chOff x="4796385" y="2821973"/>
            <a:chExt cx="5385971" cy="3940946"/>
          </a:xfrm>
        </p:grpSpPr>
        <p:sp>
          <p:nvSpPr>
            <p:cNvPr id="1213" name="Google Shape;1213;p63"/>
            <p:cNvSpPr/>
            <p:nvPr/>
          </p:nvSpPr>
          <p:spPr>
            <a:xfrm>
              <a:off x="4805901" y="2831493"/>
              <a:ext cx="5366939" cy="3921908"/>
            </a:xfrm>
            <a:custGeom>
              <a:avLst/>
              <a:gdLst/>
              <a:ahLst/>
              <a:cxnLst/>
              <a:rect l="l" t="t" r="r" b="b"/>
              <a:pathLst>
                <a:path w="5366939" h="3921908" extrusionOk="0">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214" name="Google Shape;1214;p63"/>
            <p:cNvSpPr/>
            <p:nvPr/>
          </p:nvSpPr>
          <p:spPr>
            <a:xfrm>
              <a:off x="4971313" y="3047906"/>
              <a:ext cx="2361341" cy="147696"/>
            </a:xfrm>
            <a:custGeom>
              <a:avLst/>
              <a:gdLst/>
              <a:ahLst/>
              <a:cxnLst/>
              <a:rect l="l" t="t" r="r" b="b"/>
              <a:pathLst>
                <a:path w="2361341" h="147696" extrusionOk="0">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215" name="Google Shape;1215;p63"/>
            <p:cNvSpPr/>
            <p:nvPr/>
          </p:nvSpPr>
          <p:spPr>
            <a:xfrm>
              <a:off x="4969138" y="3464946"/>
              <a:ext cx="127181" cy="3080707"/>
            </a:xfrm>
            <a:custGeom>
              <a:avLst/>
              <a:gdLst/>
              <a:ahLst/>
              <a:cxnLst/>
              <a:rect l="l" t="t" r="r" b="b"/>
              <a:pathLst>
                <a:path w="127181" h="3080707" extrusionOk="0">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216" name="Google Shape;1216;p63"/>
            <p:cNvSpPr/>
            <p:nvPr/>
          </p:nvSpPr>
          <p:spPr>
            <a:xfrm>
              <a:off x="5262233" y="3483799"/>
              <a:ext cx="263674" cy="262651"/>
            </a:xfrm>
            <a:custGeom>
              <a:avLst/>
              <a:gdLst/>
              <a:ahLst/>
              <a:cxnLst/>
              <a:rect l="l" t="t" r="r" b="b"/>
              <a:pathLst>
                <a:path w="263674" h="262651" extrusionOk="0">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217" name="Google Shape;1217;p63"/>
            <p:cNvSpPr/>
            <p:nvPr/>
          </p:nvSpPr>
          <p:spPr>
            <a:xfrm>
              <a:off x="5419521" y="3454516"/>
              <a:ext cx="1798552" cy="291154"/>
            </a:xfrm>
            <a:custGeom>
              <a:avLst/>
              <a:gdLst/>
              <a:ahLst/>
              <a:cxnLst/>
              <a:rect l="l" t="t" r="r" b="b"/>
              <a:pathLst>
                <a:path w="1798552" h="291154" extrusionOk="0">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sp>
          <p:nvSpPr>
            <p:cNvPr id="1218" name="Google Shape;1218;p63"/>
            <p:cNvSpPr/>
            <p:nvPr/>
          </p:nvSpPr>
          <p:spPr>
            <a:xfrm>
              <a:off x="4796385" y="2821973"/>
              <a:ext cx="5385971" cy="3940946"/>
            </a:xfrm>
            <a:custGeom>
              <a:avLst/>
              <a:gdLst/>
              <a:ahLst/>
              <a:cxnLst/>
              <a:rect l="l" t="t" r="r" b="b"/>
              <a:pathLst>
                <a:path w="5385971" h="3940946" extrusionOk="0">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1" i="0" u="none" strike="noStrike" cap="none">
                <a:solidFill>
                  <a:srgbClr val="F0F6FC"/>
                </a:solidFill>
                <a:latin typeface="Arial"/>
                <a:ea typeface="Arial"/>
                <a:cs typeface="Arial"/>
                <a:sym typeface="Arial"/>
              </a:endParaRPr>
            </a:p>
          </p:txBody>
        </p:sp>
      </p:grpSp>
      <p:sp>
        <p:nvSpPr>
          <p:cNvPr id="1219" name="Google Shape;1219;p63"/>
          <p:cNvSpPr/>
          <p:nvPr/>
        </p:nvSpPr>
        <p:spPr>
          <a:xfrm>
            <a:off x="432453" y="1041400"/>
            <a:ext cx="5626000" cy="404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20" name="Google Shape;1220;p63"/>
          <p:cNvSpPr/>
          <p:nvPr/>
        </p:nvSpPr>
        <p:spPr>
          <a:xfrm>
            <a:off x="1350460" y="1500675"/>
            <a:ext cx="3759200" cy="298800"/>
          </a:xfrm>
          <a:prstGeom prst="rect">
            <a:avLst/>
          </a:prstGeom>
          <a:solidFill>
            <a:srgbClr val="161B2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1221" name="Google Shape;1221;p63"/>
          <p:cNvGrpSpPr/>
          <p:nvPr/>
        </p:nvGrpSpPr>
        <p:grpSpPr>
          <a:xfrm>
            <a:off x="12253600" y="1"/>
            <a:ext cx="3438989" cy="3424452"/>
            <a:chOff x="22170399" y="777240"/>
            <a:chExt cx="6877978" cy="6848903"/>
          </a:xfrm>
        </p:grpSpPr>
        <p:grpSp>
          <p:nvGrpSpPr>
            <p:cNvPr id="1222" name="Google Shape;1222;p63"/>
            <p:cNvGrpSpPr/>
            <p:nvPr/>
          </p:nvGrpSpPr>
          <p:grpSpPr>
            <a:xfrm>
              <a:off x="22170399" y="777240"/>
              <a:ext cx="6877978" cy="6848903"/>
              <a:chOff x="22155159" y="0"/>
              <a:chExt cx="6877978" cy="6848903"/>
            </a:xfrm>
          </p:grpSpPr>
          <p:sp>
            <p:nvSpPr>
              <p:cNvPr id="1223" name="Google Shape;1223;p6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224" name="Google Shape;1224;p6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225" name="Google Shape;1225;p6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226" name="Google Shape;1226;p6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227" name="Google Shape;1227;p6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228" name="Google Shape;1228;p6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229" name="Google Shape;1229;p6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230" name="Google Shape;1230;p6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231" name="Google Shape;1231;p6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232" name="Google Shape;1232;p6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233" name="Google Shape;1233;p6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234" name="Google Shape;1234;p6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235" name="Google Shape;1235;p6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236" name="Google Shape;1236;p6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237" name="Google Shape;1237;p63"/>
          <p:cNvSpPr txBox="1">
            <a:spLocks noGrp="1"/>
          </p:cNvSpPr>
          <p:nvPr>
            <p:ph type="subTitle" idx="1"/>
          </p:nvPr>
        </p:nvSpPr>
        <p:spPr>
          <a:xfrm>
            <a:off x="609600" y="1109472"/>
            <a:ext cx="40964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b="1">
                <a:solidFill>
                  <a:schemeClr val="lt1"/>
                </a:solidFill>
              </a:defRPr>
            </a:lvl2pPr>
            <a:lvl3pPr lvl="2" rtl="0">
              <a:spcBef>
                <a:spcPts val="0"/>
              </a:spcBef>
              <a:spcAft>
                <a:spcPts val="0"/>
              </a:spcAft>
              <a:buClr>
                <a:schemeClr val="lt1"/>
              </a:buClr>
              <a:buSzPts val="1200"/>
              <a:buNone/>
              <a:defRPr sz="1600" b="1">
                <a:solidFill>
                  <a:schemeClr val="lt1"/>
                </a:solidFill>
              </a:defRPr>
            </a:lvl3pPr>
            <a:lvl4pPr lvl="3" rtl="0">
              <a:spcBef>
                <a:spcPts val="0"/>
              </a:spcBef>
              <a:spcAft>
                <a:spcPts val="0"/>
              </a:spcAft>
              <a:buClr>
                <a:schemeClr val="lt1"/>
              </a:buClr>
              <a:buSzPts val="1200"/>
              <a:buNone/>
              <a:defRPr sz="1600" b="1">
                <a:solidFill>
                  <a:schemeClr val="lt1"/>
                </a:solidFill>
              </a:defRPr>
            </a:lvl4pPr>
            <a:lvl5pPr lvl="4" rtl="0">
              <a:spcBef>
                <a:spcPts val="0"/>
              </a:spcBef>
              <a:spcAft>
                <a:spcPts val="0"/>
              </a:spcAft>
              <a:buClr>
                <a:schemeClr val="lt1"/>
              </a:buClr>
              <a:buSzPts val="1200"/>
              <a:buNone/>
              <a:defRPr sz="1600" b="1">
                <a:solidFill>
                  <a:schemeClr val="lt1"/>
                </a:solidFill>
              </a:defRPr>
            </a:lvl5pPr>
            <a:lvl6pPr lvl="5" rtl="0">
              <a:spcBef>
                <a:spcPts val="0"/>
              </a:spcBef>
              <a:spcAft>
                <a:spcPts val="0"/>
              </a:spcAft>
              <a:buClr>
                <a:schemeClr val="lt1"/>
              </a:buClr>
              <a:buSzPts val="1200"/>
              <a:buNone/>
              <a:defRPr sz="1600" b="1">
                <a:solidFill>
                  <a:schemeClr val="lt1"/>
                </a:solidFill>
              </a:defRPr>
            </a:lvl6pPr>
            <a:lvl7pPr lvl="6" rtl="0">
              <a:spcBef>
                <a:spcPts val="0"/>
              </a:spcBef>
              <a:spcAft>
                <a:spcPts val="0"/>
              </a:spcAft>
              <a:buClr>
                <a:schemeClr val="lt1"/>
              </a:buClr>
              <a:buSzPts val="1200"/>
              <a:buNone/>
              <a:defRPr sz="1600" b="1">
                <a:solidFill>
                  <a:schemeClr val="lt1"/>
                </a:solidFill>
              </a:defRPr>
            </a:lvl7pPr>
            <a:lvl8pPr lvl="7" rtl="0">
              <a:spcBef>
                <a:spcPts val="0"/>
              </a:spcBef>
              <a:spcAft>
                <a:spcPts val="0"/>
              </a:spcAft>
              <a:buClr>
                <a:schemeClr val="lt1"/>
              </a:buClr>
              <a:buSzPts val="1200"/>
              <a:buNone/>
              <a:defRPr sz="1600" b="1">
                <a:solidFill>
                  <a:schemeClr val="lt1"/>
                </a:solidFill>
              </a:defRPr>
            </a:lvl8pPr>
            <a:lvl9pPr lvl="8" rtl="0">
              <a:spcBef>
                <a:spcPts val="0"/>
              </a:spcBef>
              <a:spcAft>
                <a:spcPts val="0"/>
              </a:spcAft>
              <a:buClr>
                <a:schemeClr val="lt1"/>
              </a:buClr>
              <a:buSzPts val="1200"/>
              <a:buNone/>
              <a:defRPr sz="1600" b="1">
                <a:solidFill>
                  <a:schemeClr val="lt1"/>
                </a:solidFill>
              </a:defRPr>
            </a:lvl9pPr>
          </a:lstStyle>
          <a:p>
            <a:r>
              <a:rPr lang="es-ES"/>
              <a:t>Haga clic para modificar el estilo de subtítulo del patrón</a:t>
            </a:r>
            <a:endParaRPr/>
          </a:p>
        </p:txBody>
      </p:sp>
      <p:sp>
        <p:nvSpPr>
          <p:cNvPr id="1238" name="Google Shape;1238;p63"/>
          <p:cNvSpPr txBox="1">
            <a:spLocks noGrp="1"/>
          </p:cNvSpPr>
          <p:nvPr>
            <p:ph type="subTitle" idx="2"/>
          </p:nvPr>
        </p:nvSpPr>
        <p:spPr>
          <a:xfrm>
            <a:off x="1353312" y="1560576"/>
            <a:ext cx="5303600" cy="32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1239" name="Google Shape;1239;p63"/>
          <p:cNvSpPr txBox="1">
            <a:spLocks noGrp="1"/>
          </p:cNvSpPr>
          <p:nvPr>
            <p:ph type="subTitle" idx="3"/>
          </p:nvPr>
        </p:nvSpPr>
        <p:spPr>
          <a:xfrm>
            <a:off x="1353312" y="1853184"/>
            <a:ext cx="5303600" cy="368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1240" name="Google Shape;1240;p63"/>
          <p:cNvSpPr txBox="1">
            <a:spLocks noGrp="1"/>
          </p:cNvSpPr>
          <p:nvPr>
            <p:ph type="subTitle" idx="4"/>
          </p:nvPr>
        </p:nvSpPr>
        <p:spPr>
          <a:xfrm>
            <a:off x="7506208" y="3023616"/>
            <a:ext cx="4096400" cy="390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41" name="Google Shape;1241;p63"/>
          <p:cNvSpPr txBox="1">
            <a:spLocks noGrp="1"/>
          </p:cNvSpPr>
          <p:nvPr>
            <p:ph type="subTitle" idx="5"/>
          </p:nvPr>
        </p:nvSpPr>
        <p:spPr>
          <a:xfrm>
            <a:off x="7506208" y="3348736"/>
            <a:ext cx="4096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2749451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9. One quote_1">
  <p:cSld name="59. One quote_1">
    <p:spTree>
      <p:nvGrpSpPr>
        <p:cNvPr id="1" name="Shape 1242"/>
        <p:cNvGrpSpPr/>
        <p:nvPr/>
      </p:nvGrpSpPr>
      <p:grpSpPr>
        <a:xfrm>
          <a:off x="0" y="0"/>
          <a:ext cx="0" cy="0"/>
          <a:chOff x="0" y="0"/>
          <a:chExt cx="0" cy="0"/>
        </a:xfrm>
      </p:grpSpPr>
      <p:sp>
        <p:nvSpPr>
          <p:cNvPr id="1243" name="Google Shape;1243;p64"/>
          <p:cNvSpPr/>
          <p:nvPr/>
        </p:nvSpPr>
        <p:spPr>
          <a:xfrm>
            <a:off x="962876" y="854528"/>
            <a:ext cx="10266400" cy="5148800"/>
          </a:xfrm>
          <a:prstGeom prst="roundRect">
            <a:avLst>
              <a:gd name="adj" fmla="val 2079"/>
            </a:avLst>
          </a:prstGeom>
          <a:gradFill>
            <a:gsLst>
              <a:gs pos="0">
                <a:srgbClr val="388BFD"/>
              </a:gs>
              <a:gs pos="100000">
                <a:srgbClr val="2A9D9A"/>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44" name="Google Shape;1244;p64"/>
          <p:cNvSpPr>
            <a:spLocks noGrp="1"/>
          </p:cNvSpPr>
          <p:nvPr>
            <p:ph type="pic" idx="2"/>
          </p:nvPr>
        </p:nvSpPr>
        <p:spPr>
          <a:xfrm>
            <a:off x="5524497" y="3575999"/>
            <a:ext cx="1143200" cy="11432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45" name="Google Shape;1245;p64"/>
          <p:cNvSpPr txBox="1"/>
          <p:nvPr/>
        </p:nvSpPr>
        <p:spPr>
          <a:xfrm>
            <a:off x="5695961" y="925649"/>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lt1"/>
                </a:solidFill>
                <a:latin typeface="Arial"/>
                <a:ea typeface="Arial"/>
                <a:cs typeface="Arial"/>
                <a:sym typeface="Arial"/>
              </a:rPr>
              <a:t>“</a:t>
            </a:r>
            <a:endParaRPr sz="11066" b="1" i="0" u="none" strike="noStrike" cap="none">
              <a:solidFill>
                <a:schemeClr val="lt1"/>
              </a:solidFill>
              <a:latin typeface="Arial"/>
              <a:ea typeface="Arial"/>
              <a:cs typeface="Arial"/>
              <a:sym typeface="Arial"/>
            </a:endParaRPr>
          </a:p>
        </p:txBody>
      </p:sp>
      <p:sp>
        <p:nvSpPr>
          <p:cNvPr id="1246" name="Google Shape;1246;p64"/>
          <p:cNvSpPr txBox="1">
            <a:spLocks noGrp="1"/>
          </p:cNvSpPr>
          <p:nvPr>
            <p:ph type="subTitle" idx="1"/>
          </p:nvPr>
        </p:nvSpPr>
        <p:spPr>
          <a:xfrm>
            <a:off x="3742944" y="5352288"/>
            <a:ext cx="4718400" cy="4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2pPr>
            <a:lvl3pPr lvl="2"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3pPr>
            <a:lvl4pPr lvl="3"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4pPr>
            <a:lvl5pPr lvl="4"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5pPr>
            <a:lvl6pPr lvl="5"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6pPr>
            <a:lvl7pPr lvl="6"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7pPr>
            <a:lvl8pPr lvl="7"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8pPr>
            <a:lvl9pPr lvl="8"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9pPr>
          </a:lstStyle>
          <a:p>
            <a:r>
              <a:rPr lang="es-ES"/>
              <a:t>Haga clic para modificar el estilo de subtítulo del patrón</a:t>
            </a:r>
            <a:endParaRPr/>
          </a:p>
        </p:txBody>
      </p:sp>
      <p:sp>
        <p:nvSpPr>
          <p:cNvPr id="1247" name="Google Shape;1247;p64"/>
          <p:cNvSpPr txBox="1">
            <a:spLocks noGrp="1"/>
          </p:cNvSpPr>
          <p:nvPr>
            <p:ph type="subTitle" idx="3"/>
          </p:nvPr>
        </p:nvSpPr>
        <p:spPr>
          <a:xfrm>
            <a:off x="2639605" y="1839532"/>
            <a:ext cx="6912800" cy="1524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48" name="Google Shape;1248;p64"/>
          <p:cNvSpPr txBox="1">
            <a:spLocks noGrp="1"/>
          </p:cNvSpPr>
          <p:nvPr>
            <p:ph type="subTitle" idx="4"/>
          </p:nvPr>
        </p:nvSpPr>
        <p:spPr>
          <a:xfrm>
            <a:off x="3742944" y="4986528"/>
            <a:ext cx="4718400" cy="32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600">
                <a:solidFill>
                  <a:schemeClr val="lt1"/>
                </a:solidFill>
              </a:defRPr>
            </a:lvl1pPr>
            <a:lvl2pPr lvl="1" algn="ctr" rtl="0">
              <a:spcBef>
                <a:spcPts val="0"/>
              </a:spcBef>
              <a:spcAft>
                <a:spcPts val="0"/>
              </a:spcAft>
              <a:buClr>
                <a:schemeClr val="lt1"/>
              </a:buClr>
              <a:buSzPts val="1200"/>
              <a:buNone/>
              <a:defRPr sz="1600">
                <a:solidFill>
                  <a:schemeClr val="lt1"/>
                </a:solidFill>
              </a:defRPr>
            </a:lvl2pPr>
            <a:lvl3pPr lvl="2" algn="ctr" rtl="0">
              <a:spcBef>
                <a:spcPts val="0"/>
              </a:spcBef>
              <a:spcAft>
                <a:spcPts val="0"/>
              </a:spcAft>
              <a:buClr>
                <a:schemeClr val="lt1"/>
              </a:buClr>
              <a:buSzPts val="1200"/>
              <a:buNone/>
              <a:defRPr sz="1600">
                <a:solidFill>
                  <a:schemeClr val="lt1"/>
                </a:solidFill>
              </a:defRPr>
            </a:lvl3pPr>
            <a:lvl4pPr lvl="3" algn="ctr" rtl="0">
              <a:spcBef>
                <a:spcPts val="0"/>
              </a:spcBef>
              <a:spcAft>
                <a:spcPts val="0"/>
              </a:spcAft>
              <a:buClr>
                <a:schemeClr val="lt1"/>
              </a:buClr>
              <a:buSzPts val="1200"/>
              <a:buNone/>
              <a:defRPr sz="1600">
                <a:solidFill>
                  <a:schemeClr val="lt1"/>
                </a:solidFill>
              </a:defRPr>
            </a:lvl4pPr>
            <a:lvl5pPr lvl="4" algn="ctr" rtl="0">
              <a:spcBef>
                <a:spcPts val="0"/>
              </a:spcBef>
              <a:spcAft>
                <a:spcPts val="0"/>
              </a:spcAft>
              <a:buClr>
                <a:schemeClr val="lt1"/>
              </a:buClr>
              <a:buSzPts val="1200"/>
              <a:buNone/>
              <a:defRPr sz="1600">
                <a:solidFill>
                  <a:schemeClr val="lt1"/>
                </a:solidFill>
              </a:defRPr>
            </a:lvl5pPr>
            <a:lvl6pPr lvl="5" algn="ctr" rtl="0">
              <a:spcBef>
                <a:spcPts val="0"/>
              </a:spcBef>
              <a:spcAft>
                <a:spcPts val="0"/>
              </a:spcAft>
              <a:buClr>
                <a:schemeClr val="lt1"/>
              </a:buClr>
              <a:buSzPts val="1200"/>
              <a:buNone/>
              <a:defRPr sz="1600">
                <a:solidFill>
                  <a:schemeClr val="lt1"/>
                </a:solidFill>
              </a:defRPr>
            </a:lvl6pPr>
            <a:lvl7pPr lvl="6" algn="ctr" rtl="0">
              <a:spcBef>
                <a:spcPts val="0"/>
              </a:spcBef>
              <a:spcAft>
                <a:spcPts val="0"/>
              </a:spcAft>
              <a:buClr>
                <a:schemeClr val="lt1"/>
              </a:buClr>
              <a:buSzPts val="1200"/>
              <a:buNone/>
              <a:defRPr sz="1600">
                <a:solidFill>
                  <a:schemeClr val="lt1"/>
                </a:solidFill>
              </a:defRPr>
            </a:lvl7pPr>
            <a:lvl8pPr lvl="7" algn="ctr" rtl="0">
              <a:spcBef>
                <a:spcPts val="0"/>
              </a:spcBef>
              <a:spcAft>
                <a:spcPts val="0"/>
              </a:spcAft>
              <a:buClr>
                <a:schemeClr val="lt1"/>
              </a:buClr>
              <a:buSzPts val="1200"/>
              <a:buNone/>
              <a:defRPr sz="1600">
                <a:solidFill>
                  <a:schemeClr val="lt1"/>
                </a:solidFill>
              </a:defRPr>
            </a:lvl8pPr>
            <a:lvl9pPr lvl="8" algn="ctr"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5453846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0. One quote_2">
  <p:cSld name="60. One quote_2">
    <p:spTree>
      <p:nvGrpSpPr>
        <p:cNvPr id="1" name="Shape 1249"/>
        <p:cNvGrpSpPr/>
        <p:nvPr/>
      </p:nvGrpSpPr>
      <p:grpSpPr>
        <a:xfrm>
          <a:off x="0" y="0"/>
          <a:ext cx="0" cy="0"/>
          <a:chOff x="0" y="0"/>
          <a:chExt cx="0" cy="0"/>
        </a:xfrm>
      </p:grpSpPr>
      <p:sp>
        <p:nvSpPr>
          <p:cNvPr id="1250" name="Google Shape;1250;p65"/>
          <p:cNvSpPr/>
          <p:nvPr/>
        </p:nvSpPr>
        <p:spPr>
          <a:xfrm>
            <a:off x="962876" y="854528"/>
            <a:ext cx="10266400" cy="5148800"/>
          </a:xfrm>
          <a:prstGeom prst="roundRect">
            <a:avLst>
              <a:gd name="adj" fmla="val 2079"/>
            </a:avLst>
          </a:prstGeom>
          <a:gradFill>
            <a:gsLst>
              <a:gs pos="0">
                <a:srgbClr val="A371F7"/>
              </a:gs>
              <a:gs pos="100000">
                <a:srgbClr val="388BFD"/>
              </a:gs>
            </a:gsLst>
            <a:lin ang="36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251" name="Google Shape;1251;p65"/>
          <p:cNvSpPr>
            <a:spLocks noGrp="1"/>
          </p:cNvSpPr>
          <p:nvPr>
            <p:ph type="pic" idx="2"/>
          </p:nvPr>
        </p:nvSpPr>
        <p:spPr>
          <a:xfrm>
            <a:off x="5524497" y="3575999"/>
            <a:ext cx="1143200" cy="1143200"/>
          </a:xfrm>
          <a:prstGeom prst="ellipse">
            <a:avLst/>
          </a:prstGeom>
          <a:noFill/>
          <a:ln w="19050" cap="flat" cmpd="sng">
            <a:solidFill>
              <a:schemeClr val="lt1"/>
            </a:solidFill>
            <a:prstDash val="solid"/>
            <a:round/>
            <a:headEnd type="none" w="sm" len="sm"/>
            <a:tailEnd type="none" w="sm" len="sm"/>
          </a:ln>
          <a:effectLst>
            <a:reflection stA="20000" endPos="25000" dist="63500" dir="5400000" sy="-100000" algn="bl" rotWithShape="0"/>
          </a:effectLst>
        </p:spPr>
      </p:sp>
      <p:sp>
        <p:nvSpPr>
          <p:cNvPr id="1252" name="Google Shape;1252;p65"/>
          <p:cNvSpPr txBox="1"/>
          <p:nvPr/>
        </p:nvSpPr>
        <p:spPr>
          <a:xfrm>
            <a:off x="5695961" y="925649"/>
            <a:ext cx="800000" cy="1749083"/>
          </a:xfrm>
          <a:prstGeom prst="rect">
            <a:avLst/>
          </a:prstGeom>
          <a:noFill/>
          <a:ln>
            <a:noFill/>
          </a:ln>
        </p:spPr>
        <p:txBody>
          <a:bodyPr spcFirstLastPara="1" wrap="square" lIns="45700" tIns="22867" rIns="45700" bIns="22867" anchor="t" anchorCtr="0">
            <a:spAutoFit/>
          </a:bodyPr>
          <a:lstStyle/>
          <a:p>
            <a:pPr marL="0" marR="0" lvl="0" indent="0" algn="l" rtl="0">
              <a:lnSpc>
                <a:spcPct val="100000"/>
              </a:lnSpc>
              <a:spcBef>
                <a:spcPts val="0"/>
              </a:spcBef>
              <a:spcAft>
                <a:spcPts val="0"/>
              </a:spcAft>
              <a:buClr>
                <a:schemeClr val="lt1"/>
              </a:buClr>
              <a:buSzPts val="8300"/>
              <a:buFont typeface="Arial"/>
              <a:buNone/>
            </a:pPr>
            <a:r>
              <a:rPr lang="en" sz="11066" b="1" i="0" u="none" strike="noStrike" cap="none">
                <a:solidFill>
                  <a:schemeClr val="lt1"/>
                </a:solidFill>
                <a:latin typeface="Arial"/>
                <a:ea typeface="Arial"/>
                <a:cs typeface="Arial"/>
                <a:sym typeface="Arial"/>
              </a:rPr>
              <a:t>“</a:t>
            </a:r>
            <a:endParaRPr sz="11066" b="1" i="0" u="none" strike="noStrike" cap="none">
              <a:solidFill>
                <a:schemeClr val="lt1"/>
              </a:solidFill>
              <a:latin typeface="Arial"/>
              <a:ea typeface="Arial"/>
              <a:cs typeface="Arial"/>
              <a:sym typeface="Arial"/>
            </a:endParaRPr>
          </a:p>
        </p:txBody>
      </p:sp>
      <p:sp>
        <p:nvSpPr>
          <p:cNvPr id="1253" name="Google Shape;1253;p65"/>
          <p:cNvSpPr txBox="1">
            <a:spLocks noGrp="1"/>
          </p:cNvSpPr>
          <p:nvPr>
            <p:ph type="subTitle" idx="1"/>
          </p:nvPr>
        </p:nvSpPr>
        <p:spPr>
          <a:xfrm>
            <a:off x="3742944" y="5352288"/>
            <a:ext cx="4718400" cy="45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2pPr>
            <a:lvl3pPr lvl="2"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3pPr>
            <a:lvl4pPr lvl="3"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4pPr>
            <a:lvl5pPr lvl="4"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5pPr>
            <a:lvl6pPr lvl="5"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6pPr>
            <a:lvl7pPr lvl="6"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7pPr>
            <a:lvl8pPr lvl="7"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8pPr>
            <a:lvl9pPr lvl="8" algn="ctr" rtl="0">
              <a:spcBef>
                <a:spcPts val="0"/>
              </a:spcBef>
              <a:spcAft>
                <a:spcPts val="0"/>
              </a:spcAft>
              <a:buClr>
                <a:schemeClr val="lt1"/>
              </a:buClr>
              <a:buSzPts val="1000"/>
              <a:buFont typeface="Courier New"/>
              <a:buNone/>
              <a:defRPr sz="1333">
                <a:solidFill>
                  <a:schemeClr val="lt1"/>
                </a:solidFill>
                <a:latin typeface="Courier New"/>
                <a:ea typeface="Courier New"/>
                <a:cs typeface="Courier New"/>
                <a:sym typeface="Courier New"/>
              </a:defRPr>
            </a:lvl9pPr>
          </a:lstStyle>
          <a:p>
            <a:r>
              <a:rPr lang="es-ES"/>
              <a:t>Haga clic para modificar el estilo de subtítulo del patrón</a:t>
            </a:r>
            <a:endParaRPr/>
          </a:p>
        </p:txBody>
      </p:sp>
      <p:sp>
        <p:nvSpPr>
          <p:cNvPr id="1254" name="Google Shape;1254;p65"/>
          <p:cNvSpPr txBox="1">
            <a:spLocks noGrp="1"/>
          </p:cNvSpPr>
          <p:nvPr>
            <p:ph type="subTitle" idx="3"/>
          </p:nvPr>
        </p:nvSpPr>
        <p:spPr>
          <a:xfrm>
            <a:off x="2639600" y="1839533"/>
            <a:ext cx="6912800" cy="152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55" name="Google Shape;1255;p65"/>
          <p:cNvSpPr txBox="1">
            <a:spLocks noGrp="1"/>
          </p:cNvSpPr>
          <p:nvPr>
            <p:ph type="subTitle" idx="4"/>
          </p:nvPr>
        </p:nvSpPr>
        <p:spPr>
          <a:xfrm>
            <a:off x="3742944" y="4986528"/>
            <a:ext cx="4718400" cy="32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200"/>
              <a:buNone/>
              <a:defRPr sz="1600">
                <a:solidFill>
                  <a:schemeClr val="lt1"/>
                </a:solidFill>
              </a:defRPr>
            </a:lvl1pPr>
            <a:lvl2pPr lvl="1" algn="ctr" rtl="0">
              <a:spcBef>
                <a:spcPts val="0"/>
              </a:spcBef>
              <a:spcAft>
                <a:spcPts val="0"/>
              </a:spcAft>
              <a:buClr>
                <a:schemeClr val="lt1"/>
              </a:buClr>
              <a:buSzPts val="1200"/>
              <a:buNone/>
              <a:defRPr sz="1600">
                <a:solidFill>
                  <a:schemeClr val="lt1"/>
                </a:solidFill>
              </a:defRPr>
            </a:lvl2pPr>
            <a:lvl3pPr lvl="2" algn="ctr" rtl="0">
              <a:spcBef>
                <a:spcPts val="0"/>
              </a:spcBef>
              <a:spcAft>
                <a:spcPts val="0"/>
              </a:spcAft>
              <a:buClr>
                <a:schemeClr val="lt1"/>
              </a:buClr>
              <a:buSzPts val="1200"/>
              <a:buNone/>
              <a:defRPr sz="1600">
                <a:solidFill>
                  <a:schemeClr val="lt1"/>
                </a:solidFill>
              </a:defRPr>
            </a:lvl3pPr>
            <a:lvl4pPr lvl="3" algn="ctr" rtl="0">
              <a:spcBef>
                <a:spcPts val="0"/>
              </a:spcBef>
              <a:spcAft>
                <a:spcPts val="0"/>
              </a:spcAft>
              <a:buClr>
                <a:schemeClr val="lt1"/>
              </a:buClr>
              <a:buSzPts val="1200"/>
              <a:buNone/>
              <a:defRPr sz="1600">
                <a:solidFill>
                  <a:schemeClr val="lt1"/>
                </a:solidFill>
              </a:defRPr>
            </a:lvl4pPr>
            <a:lvl5pPr lvl="4" algn="ctr" rtl="0">
              <a:spcBef>
                <a:spcPts val="0"/>
              </a:spcBef>
              <a:spcAft>
                <a:spcPts val="0"/>
              </a:spcAft>
              <a:buClr>
                <a:schemeClr val="lt1"/>
              </a:buClr>
              <a:buSzPts val="1200"/>
              <a:buNone/>
              <a:defRPr sz="1600">
                <a:solidFill>
                  <a:schemeClr val="lt1"/>
                </a:solidFill>
              </a:defRPr>
            </a:lvl5pPr>
            <a:lvl6pPr lvl="5" algn="ctr" rtl="0">
              <a:spcBef>
                <a:spcPts val="0"/>
              </a:spcBef>
              <a:spcAft>
                <a:spcPts val="0"/>
              </a:spcAft>
              <a:buClr>
                <a:schemeClr val="lt1"/>
              </a:buClr>
              <a:buSzPts val="1200"/>
              <a:buNone/>
              <a:defRPr sz="1600">
                <a:solidFill>
                  <a:schemeClr val="lt1"/>
                </a:solidFill>
              </a:defRPr>
            </a:lvl6pPr>
            <a:lvl7pPr lvl="6" algn="ctr" rtl="0">
              <a:spcBef>
                <a:spcPts val="0"/>
              </a:spcBef>
              <a:spcAft>
                <a:spcPts val="0"/>
              </a:spcAft>
              <a:buClr>
                <a:schemeClr val="lt1"/>
              </a:buClr>
              <a:buSzPts val="1200"/>
              <a:buNone/>
              <a:defRPr sz="1600">
                <a:solidFill>
                  <a:schemeClr val="lt1"/>
                </a:solidFill>
              </a:defRPr>
            </a:lvl7pPr>
            <a:lvl8pPr lvl="7" algn="ctr" rtl="0">
              <a:spcBef>
                <a:spcPts val="0"/>
              </a:spcBef>
              <a:spcAft>
                <a:spcPts val="0"/>
              </a:spcAft>
              <a:buClr>
                <a:schemeClr val="lt1"/>
              </a:buClr>
              <a:buSzPts val="1200"/>
              <a:buNone/>
              <a:defRPr sz="1600">
                <a:solidFill>
                  <a:schemeClr val="lt1"/>
                </a:solidFill>
              </a:defRPr>
            </a:lvl8pPr>
            <a:lvl9pPr lvl="8" algn="ctr"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7771872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1. Two quotes">
  <p:cSld name="61. Two quotes">
    <p:spTree>
      <p:nvGrpSpPr>
        <p:cNvPr id="1" name="Shape 1256"/>
        <p:cNvGrpSpPr/>
        <p:nvPr/>
      </p:nvGrpSpPr>
      <p:grpSpPr>
        <a:xfrm>
          <a:off x="0" y="0"/>
          <a:ext cx="0" cy="0"/>
          <a:chOff x="0" y="0"/>
          <a:chExt cx="0" cy="0"/>
        </a:xfrm>
      </p:grpSpPr>
      <p:sp>
        <p:nvSpPr>
          <p:cNvPr id="1257" name="Google Shape;1257;p66"/>
          <p:cNvSpPr txBox="1"/>
          <p:nvPr/>
        </p:nvSpPr>
        <p:spPr>
          <a:xfrm>
            <a:off x="6727807" y="894630"/>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3"/>
              </a:buClr>
              <a:buSzPts val="8300"/>
              <a:buFont typeface="Arial"/>
              <a:buNone/>
            </a:pPr>
            <a:r>
              <a:rPr lang="en" sz="11066" b="1" i="0" u="none" strike="noStrike" cap="none">
                <a:solidFill>
                  <a:schemeClr val="accent3"/>
                </a:solidFill>
                <a:latin typeface="Arial"/>
                <a:ea typeface="Arial"/>
                <a:cs typeface="Arial"/>
                <a:sym typeface="Arial"/>
              </a:rPr>
              <a:t>“</a:t>
            </a:r>
            <a:endParaRPr sz="667"/>
          </a:p>
        </p:txBody>
      </p:sp>
      <p:sp>
        <p:nvSpPr>
          <p:cNvPr id="1258" name="Google Shape;1258;p66"/>
          <p:cNvSpPr txBox="1"/>
          <p:nvPr/>
        </p:nvSpPr>
        <p:spPr>
          <a:xfrm>
            <a:off x="895241" y="889501"/>
            <a:ext cx="1335200" cy="1754198"/>
          </a:xfrm>
          <a:prstGeom prst="rect">
            <a:avLst/>
          </a:prstGeom>
          <a:noFill/>
          <a:ln>
            <a:noFill/>
          </a:ln>
        </p:spPr>
        <p:txBody>
          <a:bodyPr spcFirstLastPara="1" wrap="square" lIns="25400" tIns="25400" rIns="25400" bIns="25400" anchor="ctr" anchorCtr="0">
            <a:spAutoFit/>
          </a:bodyPr>
          <a:lstStyle/>
          <a:p>
            <a:pPr marL="0" marR="0" lvl="0" indent="0" algn="l" rtl="0">
              <a:lnSpc>
                <a:spcPct val="100000"/>
              </a:lnSpc>
              <a:spcBef>
                <a:spcPts val="0"/>
              </a:spcBef>
              <a:spcAft>
                <a:spcPts val="0"/>
              </a:spcAft>
              <a:buClr>
                <a:schemeClr val="accent1"/>
              </a:buClr>
              <a:buSzPts val="8300"/>
              <a:buFont typeface="Arial"/>
              <a:buNone/>
            </a:pPr>
            <a:r>
              <a:rPr lang="en" sz="11066" b="1" i="0" u="none" strike="noStrike" cap="none">
                <a:solidFill>
                  <a:schemeClr val="accent1"/>
                </a:solidFill>
                <a:latin typeface="Arial"/>
                <a:ea typeface="Arial"/>
                <a:cs typeface="Arial"/>
                <a:sym typeface="Arial"/>
              </a:rPr>
              <a:t>“</a:t>
            </a:r>
            <a:endParaRPr sz="667"/>
          </a:p>
        </p:txBody>
      </p:sp>
      <p:grpSp>
        <p:nvGrpSpPr>
          <p:cNvPr id="1259" name="Google Shape;1259;p66"/>
          <p:cNvGrpSpPr/>
          <p:nvPr/>
        </p:nvGrpSpPr>
        <p:grpSpPr>
          <a:xfrm>
            <a:off x="12253600" y="1"/>
            <a:ext cx="3438989" cy="3424452"/>
            <a:chOff x="22170399" y="777240"/>
            <a:chExt cx="6877978" cy="6848903"/>
          </a:xfrm>
        </p:grpSpPr>
        <p:grpSp>
          <p:nvGrpSpPr>
            <p:cNvPr id="1260" name="Google Shape;1260;p66"/>
            <p:cNvGrpSpPr/>
            <p:nvPr/>
          </p:nvGrpSpPr>
          <p:grpSpPr>
            <a:xfrm>
              <a:off x="22170399" y="777240"/>
              <a:ext cx="6877978" cy="6848903"/>
              <a:chOff x="22155159" y="0"/>
              <a:chExt cx="6877978" cy="6848903"/>
            </a:xfrm>
          </p:grpSpPr>
          <p:sp>
            <p:nvSpPr>
              <p:cNvPr id="1261" name="Google Shape;1261;p6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262" name="Google Shape;1262;p6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263" name="Google Shape;1263;p6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264" name="Google Shape;1264;p6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265" name="Google Shape;1265;p6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266" name="Google Shape;1266;p6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267" name="Google Shape;1267;p6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268" name="Google Shape;1268;p6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269" name="Google Shape;1269;p6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270" name="Google Shape;1270;p6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271" name="Google Shape;1271;p6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272" name="Google Shape;1272;p6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273" name="Google Shape;1273;p6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274" name="Google Shape;1274;p6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275" name="Google Shape;1275;p66"/>
          <p:cNvSpPr txBox="1">
            <a:spLocks noGrp="1"/>
          </p:cNvSpPr>
          <p:nvPr>
            <p:ph type="subTitle" idx="1"/>
          </p:nvPr>
        </p:nvSpPr>
        <p:spPr>
          <a:xfrm>
            <a:off x="865632" y="2109216"/>
            <a:ext cx="47184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76" name="Google Shape;1276;p66"/>
          <p:cNvSpPr txBox="1">
            <a:spLocks noGrp="1"/>
          </p:cNvSpPr>
          <p:nvPr>
            <p:ph type="subTitle" idx="2"/>
          </p:nvPr>
        </p:nvSpPr>
        <p:spPr>
          <a:xfrm>
            <a:off x="6681216" y="2109216"/>
            <a:ext cx="4718400" cy="198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277" name="Google Shape;1277;p66"/>
          <p:cNvSpPr txBox="1">
            <a:spLocks noGrp="1"/>
          </p:cNvSpPr>
          <p:nvPr>
            <p:ph type="subTitle" idx="3"/>
          </p:nvPr>
        </p:nvSpPr>
        <p:spPr>
          <a:xfrm>
            <a:off x="865632" y="4888992"/>
            <a:ext cx="4718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
        <p:nvSpPr>
          <p:cNvPr id="1278" name="Google Shape;1278;p66"/>
          <p:cNvSpPr txBox="1">
            <a:spLocks noGrp="1"/>
          </p:cNvSpPr>
          <p:nvPr>
            <p:ph type="subTitle" idx="4"/>
          </p:nvPr>
        </p:nvSpPr>
        <p:spPr>
          <a:xfrm>
            <a:off x="6681216" y="4888992"/>
            <a:ext cx="47184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000"/>
              <a:buFont typeface="Roboto Mono"/>
              <a:buNone/>
              <a:defRPr sz="1333">
                <a:solidFill>
                  <a:schemeClr val="lt1"/>
                </a:solidFill>
                <a:latin typeface="Roboto Mono"/>
                <a:ea typeface="Roboto Mono"/>
                <a:cs typeface="Roboto Mono"/>
                <a:sym typeface="Roboto Mono"/>
              </a:defRPr>
            </a:lvl1pPr>
            <a:lvl2pPr lvl="1" rtl="0">
              <a:spcBef>
                <a:spcPts val="0"/>
              </a:spcBef>
              <a:spcAft>
                <a:spcPts val="0"/>
              </a:spcAft>
              <a:buSzPts val="1000"/>
              <a:buFont typeface="Roboto Mono"/>
              <a:buNone/>
              <a:defRPr sz="1333">
                <a:latin typeface="Roboto Mono"/>
                <a:ea typeface="Roboto Mono"/>
                <a:cs typeface="Roboto Mono"/>
                <a:sym typeface="Roboto Mono"/>
              </a:defRPr>
            </a:lvl2pPr>
            <a:lvl3pPr lvl="2" rtl="0">
              <a:spcBef>
                <a:spcPts val="0"/>
              </a:spcBef>
              <a:spcAft>
                <a:spcPts val="0"/>
              </a:spcAft>
              <a:buSzPts val="1000"/>
              <a:buFont typeface="Roboto Mono"/>
              <a:buNone/>
              <a:defRPr sz="1333">
                <a:latin typeface="Roboto Mono"/>
                <a:ea typeface="Roboto Mono"/>
                <a:cs typeface="Roboto Mono"/>
                <a:sym typeface="Roboto Mono"/>
              </a:defRPr>
            </a:lvl3pPr>
            <a:lvl4pPr lvl="3" rtl="0">
              <a:spcBef>
                <a:spcPts val="0"/>
              </a:spcBef>
              <a:spcAft>
                <a:spcPts val="0"/>
              </a:spcAft>
              <a:buSzPts val="1000"/>
              <a:buFont typeface="Roboto Mono"/>
              <a:buNone/>
              <a:defRPr sz="1333">
                <a:latin typeface="Roboto Mono"/>
                <a:ea typeface="Roboto Mono"/>
                <a:cs typeface="Roboto Mono"/>
                <a:sym typeface="Roboto Mono"/>
              </a:defRPr>
            </a:lvl4pPr>
            <a:lvl5pPr lvl="4" rtl="0">
              <a:spcBef>
                <a:spcPts val="0"/>
              </a:spcBef>
              <a:spcAft>
                <a:spcPts val="0"/>
              </a:spcAft>
              <a:buSzPts val="1000"/>
              <a:buFont typeface="Roboto Mono"/>
              <a:buNone/>
              <a:defRPr sz="1333">
                <a:latin typeface="Roboto Mono"/>
                <a:ea typeface="Roboto Mono"/>
                <a:cs typeface="Roboto Mono"/>
                <a:sym typeface="Roboto Mono"/>
              </a:defRPr>
            </a:lvl5pPr>
            <a:lvl6pPr lvl="5" rtl="0">
              <a:spcBef>
                <a:spcPts val="0"/>
              </a:spcBef>
              <a:spcAft>
                <a:spcPts val="0"/>
              </a:spcAft>
              <a:buSzPts val="1000"/>
              <a:buFont typeface="Roboto Mono"/>
              <a:buNone/>
              <a:defRPr sz="1333">
                <a:latin typeface="Roboto Mono"/>
                <a:ea typeface="Roboto Mono"/>
                <a:cs typeface="Roboto Mono"/>
                <a:sym typeface="Roboto Mono"/>
              </a:defRPr>
            </a:lvl6pPr>
            <a:lvl7pPr lvl="6" rtl="0">
              <a:spcBef>
                <a:spcPts val="0"/>
              </a:spcBef>
              <a:spcAft>
                <a:spcPts val="0"/>
              </a:spcAft>
              <a:buSzPts val="1000"/>
              <a:buFont typeface="Roboto Mono"/>
              <a:buNone/>
              <a:defRPr sz="1333">
                <a:latin typeface="Roboto Mono"/>
                <a:ea typeface="Roboto Mono"/>
                <a:cs typeface="Roboto Mono"/>
                <a:sym typeface="Roboto Mono"/>
              </a:defRPr>
            </a:lvl7pPr>
            <a:lvl8pPr lvl="7" rtl="0">
              <a:spcBef>
                <a:spcPts val="0"/>
              </a:spcBef>
              <a:spcAft>
                <a:spcPts val="0"/>
              </a:spcAft>
              <a:buSzPts val="1000"/>
              <a:buFont typeface="Roboto Mono"/>
              <a:buNone/>
              <a:defRPr sz="1333">
                <a:latin typeface="Roboto Mono"/>
                <a:ea typeface="Roboto Mono"/>
                <a:cs typeface="Roboto Mono"/>
                <a:sym typeface="Roboto Mono"/>
              </a:defRPr>
            </a:lvl8pPr>
            <a:lvl9pPr lvl="8" rtl="0">
              <a:spcBef>
                <a:spcPts val="0"/>
              </a:spcBef>
              <a:spcAft>
                <a:spcPts val="0"/>
              </a:spcAft>
              <a:buSzPts val="1000"/>
              <a:buFont typeface="Roboto Mono"/>
              <a:buNone/>
              <a:defRPr sz="1333">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777311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2. One tweet">
  <p:cSld name="62. One tweet">
    <p:spTree>
      <p:nvGrpSpPr>
        <p:cNvPr id="1" name="Shape 1279"/>
        <p:cNvGrpSpPr/>
        <p:nvPr/>
      </p:nvGrpSpPr>
      <p:grpSpPr>
        <a:xfrm>
          <a:off x="0" y="0"/>
          <a:ext cx="0" cy="0"/>
          <a:chOff x="0" y="0"/>
          <a:chExt cx="0" cy="0"/>
        </a:xfrm>
      </p:grpSpPr>
      <p:pic>
        <p:nvPicPr>
          <p:cNvPr id="1280" name="Google Shape;1280;p67" descr="twitter-seeklogo.com 1.png"/>
          <p:cNvPicPr preferRelativeResize="0"/>
          <p:nvPr/>
        </p:nvPicPr>
        <p:blipFill rotWithShape="1">
          <a:blip r:embed="rId2">
            <a:alphaModFix/>
          </a:blip>
          <a:srcRect/>
          <a:stretch/>
        </p:blipFill>
        <p:spPr>
          <a:xfrm>
            <a:off x="3148456" y="2573423"/>
            <a:ext cx="369147" cy="301408"/>
          </a:xfrm>
          <a:prstGeom prst="rect">
            <a:avLst/>
          </a:prstGeom>
          <a:noFill/>
          <a:ln>
            <a:noFill/>
          </a:ln>
        </p:spPr>
      </p:pic>
      <p:grpSp>
        <p:nvGrpSpPr>
          <p:cNvPr id="1281" name="Google Shape;1281;p67"/>
          <p:cNvGrpSpPr/>
          <p:nvPr/>
        </p:nvGrpSpPr>
        <p:grpSpPr>
          <a:xfrm>
            <a:off x="12253600" y="1"/>
            <a:ext cx="3438989" cy="3424452"/>
            <a:chOff x="22170399" y="777240"/>
            <a:chExt cx="6877978" cy="6848903"/>
          </a:xfrm>
        </p:grpSpPr>
        <p:grpSp>
          <p:nvGrpSpPr>
            <p:cNvPr id="1282" name="Google Shape;1282;p67"/>
            <p:cNvGrpSpPr/>
            <p:nvPr/>
          </p:nvGrpSpPr>
          <p:grpSpPr>
            <a:xfrm>
              <a:off x="22170399" y="777240"/>
              <a:ext cx="6877978" cy="6848903"/>
              <a:chOff x="22155159" y="0"/>
              <a:chExt cx="6877978" cy="6848903"/>
            </a:xfrm>
          </p:grpSpPr>
          <p:sp>
            <p:nvSpPr>
              <p:cNvPr id="1283" name="Google Shape;1283;p6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284" name="Google Shape;1284;p6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285" name="Google Shape;1285;p6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286" name="Google Shape;1286;p6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287" name="Google Shape;1287;p6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288" name="Google Shape;1288;p6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289" name="Google Shape;1289;p6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290" name="Google Shape;1290;p6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291" name="Google Shape;1291;p6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292" name="Google Shape;1292;p6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293" name="Google Shape;1293;p6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294" name="Google Shape;1294;p6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295" name="Google Shape;1295;p6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296" name="Google Shape;1296;p6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297" name="Google Shape;1297;p67"/>
          <p:cNvSpPr txBox="1">
            <a:spLocks noGrp="1"/>
          </p:cNvSpPr>
          <p:nvPr>
            <p:ph type="subTitle" idx="1"/>
          </p:nvPr>
        </p:nvSpPr>
        <p:spPr>
          <a:xfrm>
            <a:off x="3145533" y="3048000"/>
            <a:ext cx="5888800" cy="98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r>
              <a:rPr lang="es-ES"/>
              <a:t>Haga clic para modificar el estilo de subtítulo del patrón</a:t>
            </a:r>
            <a:endParaRPr/>
          </a:p>
        </p:txBody>
      </p:sp>
      <p:sp>
        <p:nvSpPr>
          <p:cNvPr id="1298" name="Google Shape;1298;p67"/>
          <p:cNvSpPr txBox="1">
            <a:spLocks noGrp="1"/>
          </p:cNvSpPr>
          <p:nvPr>
            <p:ph type="subTitle" idx="2"/>
          </p:nvPr>
        </p:nvSpPr>
        <p:spPr>
          <a:xfrm>
            <a:off x="3145536" y="4133088"/>
            <a:ext cx="5888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3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
        <p:nvSpPr>
          <p:cNvPr id="1299" name="Google Shape;1299;p67"/>
          <p:cNvSpPr txBox="1">
            <a:spLocks noGrp="1"/>
          </p:cNvSpPr>
          <p:nvPr>
            <p:ph type="subTitle" idx="3"/>
          </p:nvPr>
        </p:nvSpPr>
        <p:spPr>
          <a:xfrm>
            <a:off x="3645400" y="2523733"/>
            <a:ext cx="5888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2133">
                <a:solidFill>
                  <a:schemeClr val="dk2"/>
                </a:solidFill>
                <a:latin typeface="Courier New"/>
                <a:ea typeface="Courier New"/>
                <a:cs typeface="Courier New"/>
                <a:sym typeface="Courier New"/>
              </a:defRPr>
            </a:lvl9pPr>
          </a:lstStyle>
          <a:p>
            <a:r>
              <a:rPr lang="es-ES"/>
              <a:t>Haga clic para modificar el estilo de subtítulo del patrón</a:t>
            </a:r>
            <a:endParaRPr/>
          </a:p>
        </p:txBody>
      </p:sp>
    </p:spTree>
    <p:extLst>
      <p:ext uri="{BB962C8B-B14F-4D97-AF65-F5344CB8AC3E}">
        <p14:creationId xmlns:p14="http://schemas.microsoft.com/office/powerpoint/2010/main" val="1937713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One tweet with photo">
  <p:cSld name="63. One tweet with photo">
    <p:spTree>
      <p:nvGrpSpPr>
        <p:cNvPr id="1" name="Shape 1300"/>
        <p:cNvGrpSpPr/>
        <p:nvPr/>
      </p:nvGrpSpPr>
      <p:grpSpPr>
        <a:xfrm>
          <a:off x="0" y="0"/>
          <a:ext cx="0" cy="0"/>
          <a:chOff x="0" y="0"/>
          <a:chExt cx="0" cy="0"/>
        </a:xfrm>
      </p:grpSpPr>
      <p:sp>
        <p:nvSpPr>
          <p:cNvPr id="1301" name="Google Shape;1301;p68"/>
          <p:cNvSpPr>
            <a:spLocks noGrp="1"/>
          </p:cNvSpPr>
          <p:nvPr>
            <p:ph type="pic" idx="2"/>
          </p:nvPr>
        </p:nvSpPr>
        <p:spPr>
          <a:xfrm>
            <a:off x="1548657" y="2194441"/>
            <a:ext cx="2286000" cy="2286000"/>
          </a:xfrm>
          <a:prstGeom prst="roundRect">
            <a:avLst>
              <a:gd name="adj" fmla="val 50000"/>
            </a:avLst>
          </a:prstGeom>
          <a:noFill/>
          <a:ln w="19050" cap="flat" cmpd="sng">
            <a:solidFill>
              <a:srgbClr val="A371F7"/>
            </a:solidFill>
            <a:prstDash val="solid"/>
            <a:round/>
            <a:headEnd type="none" w="sm" len="sm"/>
            <a:tailEnd type="none" w="sm" len="sm"/>
          </a:ln>
          <a:effectLst>
            <a:reflection stA="15000" endPos="25000" sy="-100000" algn="bl" rotWithShape="0"/>
          </a:effectLst>
        </p:spPr>
      </p:sp>
      <p:pic>
        <p:nvPicPr>
          <p:cNvPr id="1302" name="Google Shape;1302;p68" descr="twitter-seeklogo.com 1.png"/>
          <p:cNvPicPr preferRelativeResize="0"/>
          <p:nvPr/>
        </p:nvPicPr>
        <p:blipFill rotWithShape="1">
          <a:blip r:embed="rId2">
            <a:alphaModFix/>
          </a:blip>
          <a:srcRect/>
          <a:stretch/>
        </p:blipFill>
        <p:spPr>
          <a:xfrm>
            <a:off x="4463585" y="2519115"/>
            <a:ext cx="369147" cy="301408"/>
          </a:xfrm>
          <a:prstGeom prst="rect">
            <a:avLst/>
          </a:prstGeom>
          <a:noFill/>
          <a:ln>
            <a:noFill/>
          </a:ln>
        </p:spPr>
      </p:pic>
      <p:grpSp>
        <p:nvGrpSpPr>
          <p:cNvPr id="1303" name="Google Shape;1303;p68"/>
          <p:cNvGrpSpPr/>
          <p:nvPr/>
        </p:nvGrpSpPr>
        <p:grpSpPr>
          <a:xfrm>
            <a:off x="12253600" y="1"/>
            <a:ext cx="3438989" cy="3424452"/>
            <a:chOff x="22170399" y="777240"/>
            <a:chExt cx="6877978" cy="6848903"/>
          </a:xfrm>
        </p:grpSpPr>
        <p:grpSp>
          <p:nvGrpSpPr>
            <p:cNvPr id="1304" name="Google Shape;1304;p68"/>
            <p:cNvGrpSpPr/>
            <p:nvPr/>
          </p:nvGrpSpPr>
          <p:grpSpPr>
            <a:xfrm>
              <a:off x="22170399" y="777240"/>
              <a:ext cx="6877978" cy="6848903"/>
              <a:chOff x="22155159" y="0"/>
              <a:chExt cx="6877978" cy="6848903"/>
            </a:xfrm>
          </p:grpSpPr>
          <p:sp>
            <p:nvSpPr>
              <p:cNvPr id="1305" name="Google Shape;1305;p6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306" name="Google Shape;1306;p6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307" name="Google Shape;1307;p6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308" name="Google Shape;1308;p6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309" name="Google Shape;1309;p6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310" name="Google Shape;1310;p6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311" name="Google Shape;1311;p6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312" name="Google Shape;1312;p6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313" name="Google Shape;1313;p6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314" name="Google Shape;1314;p6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315" name="Google Shape;1315;p6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316" name="Google Shape;1316;p6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317" name="Google Shape;1317;p6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318" name="Google Shape;1318;p6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319" name="Google Shape;1319;p68"/>
          <p:cNvSpPr txBox="1">
            <a:spLocks noGrp="1"/>
          </p:cNvSpPr>
          <p:nvPr>
            <p:ph type="subTitle" idx="1"/>
          </p:nvPr>
        </p:nvSpPr>
        <p:spPr>
          <a:xfrm>
            <a:off x="4462272" y="2987040"/>
            <a:ext cx="5766800" cy="96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b="1"/>
            </a:lvl2pPr>
            <a:lvl3pPr lvl="2" rtl="0">
              <a:spcBef>
                <a:spcPts val="0"/>
              </a:spcBef>
              <a:spcAft>
                <a:spcPts val="0"/>
              </a:spcAft>
              <a:buSzPts val="1600"/>
              <a:buNone/>
              <a:defRPr sz="2133" b="1"/>
            </a:lvl3pPr>
            <a:lvl4pPr lvl="3" rtl="0">
              <a:spcBef>
                <a:spcPts val="0"/>
              </a:spcBef>
              <a:spcAft>
                <a:spcPts val="0"/>
              </a:spcAft>
              <a:buSzPts val="1600"/>
              <a:buNone/>
              <a:defRPr sz="2133" b="1"/>
            </a:lvl4pPr>
            <a:lvl5pPr lvl="4" rtl="0">
              <a:spcBef>
                <a:spcPts val="0"/>
              </a:spcBef>
              <a:spcAft>
                <a:spcPts val="0"/>
              </a:spcAft>
              <a:buSzPts val="1600"/>
              <a:buNone/>
              <a:defRPr sz="2133" b="1"/>
            </a:lvl5pPr>
            <a:lvl6pPr lvl="5" rtl="0">
              <a:spcBef>
                <a:spcPts val="0"/>
              </a:spcBef>
              <a:spcAft>
                <a:spcPts val="0"/>
              </a:spcAft>
              <a:buSzPts val="1600"/>
              <a:buNone/>
              <a:defRPr sz="2133" b="1"/>
            </a:lvl6pPr>
            <a:lvl7pPr lvl="6" rtl="0">
              <a:spcBef>
                <a:spcPts val="0"/>
              </a:spcBef>
              <a:spcAft>
                <a:spcPts val="0"/>
              </a:spcAft>
              <a:buSzPts val="1600"/>
              <a:buNone/>
              <a:defRPr sz="2133" b="1"/>
            </a:lvl7pPr>
            <a:lvl8pPr lvl="7" rtl="0">
              <a:spcBef>
                <a:spcPts val="0"/>
              </a:spcBef>
              <a:spcAft>
                <a:spcPts val="0"/>
              </a:spcAft>
              <a:buSzPts val="1600"/>
              <a:buNone/>
              <a:defRPr sz="2133" b="1"/>
            </a:lvl8pPr>
            <a:lvl9pPr lvl="8" rtl="0">
              <a:spcBef>
                <a:spcPts val="0"/>
              </a:spcBef>
              <a:spcAft>
                <a:spcPts val="0"/>
              </a:spcAft>
              <a:buSzPts val="1600"/>
              <a:buNone/>
              <a:defRPr sz="2133" b="1"/>
            </a:lvl9pPr>
          </a:lstStyle>
          <a:p>
            <a:r>
              <a:rPr lang="es-ES"/>
              <a:t>Haga clic para modificar el estilo de subtítulo del patrón</a:t>
            </a:r>
            <a:endParaRPr/>
          </a:p>
        </p:txBody>
      </p:sp>
      <p:sp>
        <p:nvSpPr>
          <p:cNvPr id="1320" name="Google Shape;1320;p68"/>
          <p:cNvSpPr txBox="1">
            <a:spLocks noGrp="1"/>
          </p:cNvSpPr>
          <p:nvPr>
            <p:ph type="subTitle" idx="3"/>
          </p:nvPr>
        </p:nvSpPr>
        <p:spPr>
          <a:xfrm>
            <a:off x="4462272" y="4084320"/>
            <a:ext cx="57668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321" name="Google Shape;1321;p68"/>
          <p:cNvSpPr txBox="1">
            <a:spLocks noGrp="1"/>
          </p:cNvSpPr>
          <p:nvPr>
            <p:ph type="subTitle" idx="4"/>
          </p:nvPr>
        </p:nvSpPr>
        <p:spPr>
          <a:xfrm>
            <a:off x="4962132" y="2438533"/>
            <a:ext cx="58248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30590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4. Two tweets">
  <p:cSld name="64. Two tweets">
    <p:spTree>
      <p:nvGrpSpPr>
        <p:cNvPr id="1" name="Shape 1322"/>
        <p:cNvGrpSpPr/>
        <p:nvPr/>
      </p:nvGrpSpPr>
      <p:grpSpPr>
        <a:xfrm>
          <a:off x="0" y="0"/>
          <a:ext cx="0" cy="0"/>
          <a:chOff x="0" y="0"/>
          <a:chExt cx="0" cy="0"/>
        </a:xfrm>
      </p:grpSpPr>
      <p:pic>
        <p:nvPicPr>
          <p:cNvPr id="1323" name="Google Shape;1323;p69" descr="twitter-seeklogo.com 1.png"/>
          <p:cNvPicPr preferRelativeResize="0"/>
          <p:nvPr/>
        </p:nvPicPr>
        <p:blipFill rotWithShape="1">
          <a:blip r:embed="rId2">
            <a:alphaModFix/>
          </a:blip>
          <a:srcRect/>
          <a:stretch/>
        </p:blipFill>
        <p:spPr>
          <a:xfrm>
            <a:off x="898952" y="2452964"/>
            <a:ext cx="369147" cy="301408"/>
          </a:xfrm>
          <a:prstGeom prst="rect">
            <a:avLst/>
          </a:prstGeom>
          <a:noFill/>
          <a:ln>
            <a:noFill/>
          </a:ln>
        </p:spPr>
      </p:pic>
      <p:pic>
        <p:nvPicPr>
          <p:cNvPr id="1324" name="Google Shape;1324;p69" descr="twitter-seeklogo.com 1.png"/>
          <p:cNvPicPr preferRelativeResize="0"/>
          <p:nvPr/>
        </p:nvPicPr>
        <p:blipFill rotWithShape="1">
          <a:blip r:embed="rId2">
            <a:alphaModFix/>
          </a:blip>
          <a:srcRect/>
          <a:stretch/>
        </p:blipFill>
        <p:spPr>
          <a:xfrm>
            <a:off x="6580833" y="2452964"/>
            <a:ext cx="369147" cy="301408"/>
          </a:xfrm>
          <a:prstGeom prst="rect">
            <a:avLst/>
          </a:prstGeom>
          <a:noFill/>
          <a:ln>
            <a:noFill/>
          </a:ln>
        </p:spPr>
      </p:pic>
      <p:grpSp>
        <p:nvGrpSpPr>
          <p:cNvPr id="1325" name="Google Shape;1325;p69"/>
          <p:cNvGrpSpPr/>
          <p:nvPr/>
        </p:nvGrpSpPr>
        <p:grpSpPr>
          <a:xfrm>
            <a:off x="12253600" y="1"/>
            <a:ext cx="3438989" cy="3424452"/>
            <a:chOff x="22170399" y="777240"/>
            <a:chExt cx="6877978" cy="6848903"/>
          </a:xfrm>
        </p:grpSpPr>
        <p:grpSp>
          <p:nvGrpSpPr>
            <p:cNvPr id="1326" name="Google Shape;1326;p69"/>
            <p:cNvGrpSpPr/>
            <p:nvPr/>
          </p:nvGrpSpPr>
          <p:grpSpPr>
            <a:xfrm>
              <a:off x="22170399" y="777240"/>
              <a:ext cx="6877978" cy="6848903"/>
              <a:chOff x="22155159" y="0"/>
              <a:chExt cx="6877978" cy="6848903"/>
            </a:xfrm>
          </p:grpSpPr>
          <p:sp>
            <p:nvSpPr>
              <p:cNvPr id="1327" name="Google Shape;1327;p6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328" name="Google Shape;1328;p6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329" name="Google Shape;1329;p6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330" name="Google Shape;1330;p6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331" name="Google Shape;1331;p6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332" name="Google Shape;1332;p6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333" name="Google Shape;1333;p6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334" name="Google Shape;1334;p6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335" name="Google Shape;1335;p6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336" name="Google Shape;1336;p6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337" name="Google Shape;1337;p6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338" name="Google Shape;1338;p6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339" name="Google Shape;1339;p6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340" name="Google Shape;1340;p6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341" name="Google Shape;1341;p69"/>
          <p:cNvSpPr txBox="1">
            <a:spLocks noGrp="1"/>
          </p:cNvSpPr>
          <p:nvPr>
            <p:ph type="subTitle" idx="1"/>
          </p:nvPr>
        </p:nvSpPr>
        <p:spPr>
          <a:xfrm>
            <a:off x="902208" y="2926080"/>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342" name="Google Shape;1342;p69"/>
          <p:cNvSpPr txBox="1">
            <a:spLocks noGrp="1"/>
          </p:cNvSpPr>
          <p:nvPr>
            <p:ph type="subTitle" idx="2"/>
          </p:nvPr>
        </p:nvSpPr>
        <p:spPr>
          <a:xfrm>
            <a:off x="902208" y="4255008"/>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343" name="Google Shape;1343;p69"/>
          <p:cNvSpPr txBox="1">
            <a:spLocks noGrp="1"/>
          </p:cNvSpPr>
          <p:nvPr>
            <p:ph type="subTitle" idx="3"/>
          </p:nvPr>
        </p:nvSpPr>
        <p:spPr>
          <a:xfrm>
            <a:off x="1414272" y="2401824"/>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344" name="Google Shape;1344;p69"/>
          <p:cNvSpPr txBox="1">
            <a:spLocks noGrp="1"/>
          </p:cNvSpPr>
          <p:nvPr>
            <p:ph type="subTitle" idx="4"/>
          </p:nvPr>
        </p:nvSpPr>
        <p:spPr>
          <a:xfrm>
            <a:off x="6667275" y="2916864"/>
            <a:ext cx="4681600" cy="121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345" name="Google Shape;1345;p69"/>
          <p:cNvSpPr txBox="1">
            <a:spLocks noGrp="1"/>
          </p:cNvSpPr>
          <p:nvPr>
            <p:ph type="subTitle" idx="5"/>
          </p:nvPr>
        </p:nvSpPr>
        <p:spPr>
          <a:xfrm>
            <a:off x="6667275" y="4245792"/>
            <a:ext cx="4681600" cy="21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346" name="Google Shape;1346;p69"/>
          <p:cNvSpPr txBox="1">
            <a:spLocks noGrp="1"/>
          </p:cNvSpPr>
          <p:nvPr>
            <p:ph type="subTitle" idx="6"/>
          </p:nvPr>
        </p:nvSpPr>
        <p:spPr>
          <a:xfrm>
            <a:off x="7179339" y="2392608"/>
            <a:ext cx="4194000" cy="414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21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1957244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5. Product x ROI">
  <p:cSld name="65. Product x ROI">
    <p:spTree>
      <p:nvGrpSpPr>
        <p:cNvPr id="1" name="Shape 1347"/>
        <p:cNvGrpSpPr/>
        <p:nvPr/>
      </p:nvGrpSpPr>
      <p:grpSpPr>
        <a:xfrm>
          <a:off x="0" y="0"/>
          <a:ext cx="0" cy="0"/>
          <a:chOff x="0" y="0"/>
          <a:chExt cx="0" cy="0"/>
        </a:xfrm>
      </p:grpSpPr>
      <p:grpSp>
        <p:nvGrpSpPr>
          <p:cNvPr id="1348" name="Google Shape;1348;p70"/>
          <p:cNvGrpSpPr/>
          <p:nvPr/>
        </p:nvGrpSpPr>
        <p:grpSpPr>
          <a:xfrm>
            <a:off x="12253600" y="1"/>
            <a:ext cx="3438989" cy="3424452"/>
            <a:chOff x="22170399" y="777240"/>
            <a:chExt cx="6877978" cy="6848903"/>
          </a:xfrm>
        </p:grpSpPr>
        <p:grpSp>
          <p:nvGrpSpPr>
            <p:cNvPr id="1349" name="Google Shape;1349;p70"/>
            <p:cNvGrpSpPr/>
            <p:nvPr/>
          </p:nvGrpSpPr>
          <p:grpSpPr>
            <a:xfrm>
              <a:off x="22170399" y="777240"/>
              <a:ext cx="6877978" cy="6848903"/>
              <a:chOff x="22155159" y="0"/>
              <a:chExt cx="6877978" cy="6848903"/>
            </a:xfrm>
          </p:grpSpPr>
          <p:sp>
            <p:nvSpPr>
              <p:cNvPr id="1350" name="Google Shape;1350;p7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351" name="Google Shape;1351;p7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352" name="Google Shape;1352;p7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353" name="Google Shape;1353;p7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354" name="Google Shape;1354;p7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355" name="Google Shape;1355;p7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356" name="Google Shape;1356;p7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357" name="Google Shape;1357;p7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358" name="Google Shape;1358;p7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359" name="Google Shape;1359;p7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360" name="Google Shape;1360;p7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361" name="Google Shape;1361;p7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362" name="Google Shape;1362;p7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363" name="Google Shape;1363;p7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364" name="Google Shape;1364;p70"/>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1365" name="Google Shape;1365;p70"/>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366" name="Google Shape;1366;p70"/>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367" name="Google Shape;1367;p70"/>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1368" name="Google Shape;1368;p70"/>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1"/>
                </a:solidFill>
              </a:rPr>
              <a:t>Benefits</a:t>
            </a:r>
            <a:endParaRPr sz="2400">
              <a:solidFill>
                <a:schemeClr val="accent1"/>
              </a:solidFill>
            </a:endParaRPr>
          </a:p>
        </p:txBody>
      </p:sp>
      <p:sp>
        <p:nvSpPr>
          <p:cNvPr id="1369" name="Google Shape;1369;p70"/>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370" name="Google Shape;1370;p70"/>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371" name="Google Shape;1371;p70"/>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3"/>
                </a:solidFill>
              </a:rPr>
              <a:t>Cost</a:t>
            </a:r>
            <a:endParaRPr sz="2400">
              <a:solidFill>
                <a:schemeClr val="accent3"/>
              </a:solidFill>
            </a:endParaRPr>
          </a:p>
        </p:txBody>
      </p:sp>
      <p:sp>
        <p:nvSpPr>
          <p:cNvPr id="1372" name="Google Shape;1372;p70"/>
          <p:cNvSpPr txBox="1"/>
          <p:nvPr/>
        </p:nvSpPr>
        <p:spPr>
          <a:xfrm>
            <a:off x="8241792" y="2718816"/>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1373" name="Google Shape;1373;p70"/>
          <p:cNvSpPr txBox="1">
            <a:spLocks noGrp="1"/>
          </p:cNvSpPr>
          <p:nvPr>
            <p:ph type="subTitle" idx="5"/>
          </p:nvPr>
        </p:nvSpPr>
        <p:spPr>
          <a:xfrm>
            <a:off x="9144000" y="2694432"/>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809606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6. Product x ROI x 2">
  <p:cSld name="66. Product x ROI x 2">
    <p:spTree>
      <p:nvGrpSpPr>
        <p:cNvPr id="1" name="Shape 1374"/>
        <p:cNvGrpSpPr/>
        <p:nvPr/>
      </p:nvGrpSpPr>
      <p:grpSpPr>
        <a:xfrm>
          <a:off x="0" y="0"/>
          <a:ext cx="0" cy="0"/>
          <a:chOff x="0" y="0"/>
          <a:chExt cx="0" cy="0"/>
        </a:xfrm>
      </p:grpSpPr>
      <p:cxnSp>
        <p:nvCxnSpPr>
          <p:cNvPr id="1375" name="Google Shape;1375;p71"/>
          <p:cNvCxnSpPr/>
          <p:nvPr/>
        </p:nvCxnSpPr>
        <p:spPr>
          <a:xfrm>
            <a:off x="445452" y="4959385"/>
            <a:ext cx="3276800" cy="0"/>
          </a:xfrm>
          <a:prstGeom prst="straightConnector1">
            <a:avLst/>
          </a:prstGeom>
          <a:noFill/>
          <a:ln w="19050" cap="rnd" cmpd="sng">
            <a:solidFill>
              <a:schemeClr val="dk2"/>
            </a:solidFill>
            <a:prstDash val="solid"/>
            <a:round/>
            <a:headEnd type="none" w="sm" len="sm"/>
            <a:tailEnd type="none" w="sm" len="sm"/>
          </a:ln>
        </p:spPr>
      </p:cxnSp>
      <p:cxnSp>
        <p:nvCxnSpPr>
          <p:cNvPr id="1376" name="Google Shape;1376;p71"/>
          <p:cNvCxnSpPr/>
          <p:nvPr/>
        </p:nvCxnSpPr>
        <p:spPr>
          <a:xfrm>
            <a:off x="4630201" y="4965769"/>
            <a:ext cx="3276800" cy="0"/>
          </a:xfrm>
          <a:prstGeom prst="straightConnector1">
            <a:avLst/>
          </a:prstGeom>
          <a:noFill/>
          <a:ln w="19050" cap="rnd" cmpd="sng">
            <a:solidFill>
              <a:schemeClr val="dk2"/>
            </a:solidFill>
            <a:prstDash val="solid"/>
            <a:round/>
            <a:headEnd type="none" w="sm" len="sm"/>
            <a:tailEnd type="none" w="sm" len="sm"/>
          </a:ln>
        </p:spPr>
      </p:cxnSp>
      <p:grpSp>
        <p:nvGrpSpPr>
          <p:cNvPr id="1377" name="Google Shape;1377;p71"/>
          <p:cNvGrpSpPr/>
          <p:nvPr/>
        </p:nvGrpSpPr>
        <p:grpSpPr>
          <a:xfrm>
            <a:off x="12253600" y="1"/>
            <a:ext cx="3438989" cy="3424452"/>
            <a:chOff x="22170399" y="777240"/>
            <a:chExt cx="6877978" cy="6848903"/>
          </a:xfrm>
        </p:grpSpPr>
        <p:grpSp>
          <p:nvGrpSpPr>
            <p:cNvPr id="1378" name="Google Shape;1378;p71"/>
            <p:cNvGrpSpPr/>
            <p:nvPr/>
          </p:nvGrpSpPr>
          <p:grpSpPr>
            <a:xfrm>
              <a:off x="22170399" y="777240"/>
              <a:ext cx="6877978" cy="6848903"/>
              <a:chOff x="22155159" y="0"/>
              <a:chExt cx="6877978" cy="6848903"/>
            </a:xfrm>
          </p:grpSpPr>
          <p:sp>
            <p:nvSpPr>
              <p:cNvPr id="1379" name="Google Shape;1379;p7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380" name="Google Shape;1380;p7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381" name="Google Shape;1381;p7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382" name="Google Shape;1382;p7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383" name="Google Shape;1383;p7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384" name="Google Shape;1384;p7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385" name="Google Shape;1385;p7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386" name="Google Shape;1386;p7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387" name="Google Shape;1387;p7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388" name="Google Shape;1388;p7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389" name="Google Shape;1389;p7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390" name="Google Shape;1390;p7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391" name="Google Shape;1391;p7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392" name="Google Shape;1392;p7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393" name="Google Shape;1393;p71"/>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1394" name="Google Shape;1394;p71"/>
          <p:cNvSpPr txBox="1">
            <a:spLocks noGrp="1"/>
          </p:cNvSpPr>
          <p:nvPr>
            <p:ph type="subTitle" idx="1"/>
          </p:nvPr>
        </p:nvSpPr>
        <p:spPr>
          <a:xfrm>
            <a:off x="451104" y="268224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395" name="Google Shape;1395;p71"/>
          <p:cNvSpPr txBox="1">
            <a:spLocks noGrp="1"/>
          </p:cNvSpPr>
          <p:nvPr>
            <p:ph type="subTitle" idx="2"/>
          </p:nvPr>
        </p:nvSpPr>
        <p:spPr>
          <a:xfrm>
            <a:off x="451104" y="3108960"/>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396" name="Google Shape;1396;p71"/>
          <p:cNvSpPr txBox="1"/>
          <p:nvPr/>
        </p:nvSpPr>
        <p:spPr>
          <a:xfrm>
            <a:off x="451104" y="2255520"/>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1"/>
                </a:solidFill>
              </a:rPr>
              <a:t>Benefits</a:t>
            </a:r>
            <a:endParaRPr sz="2400">
              <a:solidFill>
                <a:schemeClr val="accent1"/>
              </a:solidFill>
            </a:endParaRPr>
          </a:p>
        </p:txBody>
      </p:sp>
      <p:sp>
        <p:nvSpPr>
          <p:cNvPr id="1397" name="Google Shape;1397;p71"/>
          <p:cNvSpPr txBox="1">
            <a:spLocks noGrp="1"/>
          </p:cNvSpPr>
          <p:nvPr>
            <p:ph type="subTitle" idx="3"/>
          </p:nvPr>
        </p:nvSpPr>
        <p:spPr>
          <a:xfrm>
            <a:off x="4632960" y="267004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398" name="Google Shape;1398;p71"/>
          <p:cNvSpPr txBox="1">
            <a:spLocks noGrp="1"/>
          </p:cNvSpPr>
          <p:nvPr>
            <p:ph type="subTitle" idx="4"/>
          </p:nvPr>
        </p:nvSpPr>
        <p:spPr>
          <a:xfrm>
            <a:off x="4632960" y="309676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399" name="Google Shape;1399;p71"/>
          <p:cNvSpPr txBox="1"/>
          <p:nvPr/>
        </p:nvSpPr>
        <p:spPr>
          <a:xfrm>
            <a:off x="4632960" y="2243328"/>
            <a:ext cx="3279600" cy="3900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400">
                <a:solidFill>
                  <a:schemeClr val="accent3"/>
                </a:solidFill>
              </a:rPr>
              <a:t>Cost</a:t>
            </a:r>
            <a:endParaRPr sz="2400">
              <a:solidFill>
                <a:schemeClr val="accent3"/>
              </a:solidFill>
            </a:endParaRPr>
          </a:p>
        </p:txBody>
      </p:sp>
      <p:sp>
        <p:nvSpPr>
          <p:cNvPr id="1400" name="Google Shape;1400;p71"/>
          <p:cNvSpPr txBox="1">
            <a:spLocks noGrp="1"/>
          </p:cNvSpPr>
          <p:nvPr>
            <p:ph type="subTitle" idx="5"/>
          </p:nvPr>
        </p:nvSpPr>
        <p:spPr>
          <a:xfrm>
            <a:off x="9144000" y="5145024"/>
            <a:ext cx="25968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401" name="Google Shape;1401;p71"/>
          <p:cNvSpPr txBox="1">
            <a:spLocks noGrp="1"/>
          </p:cNvSpPr>
          <p:nvPr>
            <p:ph type="subTitle" idx="6"/>
          </p:nvPr>
        </p:nvSpPr>
        <p:spPr>
          <a:xfrm>
            <a:off x="451104" y="39380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402" name="Google Shape;1402;p71"/>
          <p:cNvSpPr txBox="1">
            <a:spLocks noGrp="1"/>
          </p:cNvSpPr>
          <p:nvPr>
            <p:ph type="subTitle" idx="7"/>
          </p:nvPr>
        </p:nvSpPr>
        <p:spPr>
          <a:xfrm>
            <a:off x="451104" y="436473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03" name="Google Shape;1403;p71"/>
          <p:cNvSpPr txBox="1">
            <a:spLocks noGrp="1"/>
          </p:cNvSpPr>
          <p:nvPr>
            <p:ph type="subTitle" idx="8"/>
          </p:nvPr>
        </p:nvSpPr>
        <p:spPr>
          <a:xfrm>
            <a:off x="4632960" y="392582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404" name="Google Shape;1404;p71"/>
          <p:cNvSpPr txBox="1">
            <a:spLocks noGrp="1"/>
          </p:cNvSpPr>
          <p:nvPr>
            <p:ph type="subTitle" idx="9"/>
          </p:nvPr>
        </p:nvSpPr>
        <p:spPr>
          <a:xfrm>
            <a:off x="4632960" y="4352544"/>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05" name="Google Shape;1405;p71"/>
          <p:cNvSpPr txBox="1">
            <a:spLocks noGrp="1"/>
          </p:cNvSpPr>
          <p:nvPr>
            <p:ph type="subTitle" idx="13"/>
          </p:nvPr>
        </p:nvSpPr>
        <p:spPr>
          <a:xfrm>
            <a:off x="451104" y="5169408"/>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406" name="Google Shape;1406;p71"/>
          <p:cNvSpPr txBox="1">
            <a:spLocks noGrp="1"/>
          </p:cNvSpPr>
          <p:nvPr>
            <p:ph type="subTitle" idx="14"/>
          </p:nvPr>
        </p:nvSpPr>
        <p:spPr>
          <a:xfrm>
            <a:off x="4632960" y="5157216"/>
            <a:ext cx="32796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407" name="Google Shape;1407;p71"/>
          <p:cNvSpPr txBox="1"/>
          <p:nvPr/>
        </p:nvSpPr>
        <p:spPr>
          <a:xfrm>
            <a:off x="3998976" y="2682240"/>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
        <p:nvSpPr>
          <p:cNvPr id="1408" name="Google Shape;1408;p71"/>
          <p:cNvSpPr txBox="1"/>
          <p:nvPr/>
        </p:nvSpPr>
        <p:spPr>
          <a:xfrm>
            <a:off x="8241792" y="5169408"/>
            <a:ext cx="365600" cy="329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2400">
                <a:solidFill>
                  <a:schemeClr val="lt1"/>
                </a:solidFill>
              </a:rPr>
              <a:t>=</a:t>
            </a:r>
            <a:endParaRPr sz="2400">
              <a:solidFill>
                <a:schemeClr val="lt1"/>
              </a:solidFill>
            </a:endParaRPr>
          </a:p>
        </p:txBody>
      </p:sp>
    </p:spTree>
    <p:extLst>
      <p:ext uri="{BB962C8B-B14F-4D97-AF65-F5344CB8AC3E}">
        <p14:creationId xmlns:p14="http://schemas.microsoft.com/office/powerpoint/2010/main" val="2704380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Presentation title_1">
  <p:cSld name="3. Presentation title_1">
    <p:spTree>
      <p:nvGrpSpPr>
        <p:cNvPr id="1" name="Shape 75"/>
        <p:cNvGrpSpPr/>
        <p:nvPr/>
      </p:nvGrpSpPr>
      <p:grpSpPr>
        <a:xfrm>
          <a:off x="0" y="0"/>
          <a:ext cx="0" cy="0"/>
          <a:chOff x="0" y="0"/>
          <a:chExt cx="0" cy="0"/>
        </a:xfrm>
      </p:grpSpPr>
      <p:pic>
        <p:nvPicPr>
          <p:cNvPr id="76" name="Google Shape;76;p8" descr="A picture containing indoor, flower, plant, dark&#10;&#10;Description automatically generated"/>
          <p:cNvPicPr preferRelativeResize="0"/>
          <p:nvPr/>
        </p:nvPicPr>
        <p:blipFill rotWithShape="1">
          <a:blip r:embed="rId2">
            <a:alphaModFix/>
          </a:blip>
          <a:srcRect/>
          <a:stretch/>
        </p:blipFill>
        <p:spPr>
          <a:xfrm>
            <a:off x="6425676" y="424059"/>
            <a:ext cx="5116808" cy="6009883"/>
          </a:xfrm>
          <a:prstGeom prst="rect">
            <a:avLst/>
          </a:prstGeom>
          <a:noFill/>
          <a:ln>
            <a:noFill/>
          </a:ln>
        </p:spPr>
      </p:pic>
      <p:sp>
        <p:nvSpPr>
          <p:cNvPr id="77" name="Google Shape;77;p8"/>
          <p:cNvSpPr txBox="1">
            <a:spLocks noGrp="1"/>
          </p:cNvSpPr>
          <p:nvPr>
            <p:ph type="title"/>
          </p:nvPr>
        </p:nvSpPr>
        <p:spPr>
          <a:xfrm>
            <a:off x="649501" y="2266967"/>
            <a:ext cx="59584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chemeClr val="lt2"/>
              </a:buClr>
              <a:buSzPts val="4400"/>
              <a:buNone/>
              <a:defRPr sz="5867" b="1" i="0" u="none" strike="noStrike" cap="none">
                <a:solidFill>
                  <a:schemeClr val="lt2"/>
                </a:solidFill>
              </a:defRPr>
            </a:lvl1pPr>
            <a:lvl2pPr marR="0" lvl="1"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4400"/>
              <a:buFont typeface="Arial"/>
              <a:buNone/>
              <a:defRPr sz="58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pic>
        <p:nvPicPr>
          <p:cNvPr id="78" name="Google Shape;78;p8"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79" name="Google Shape;79;p8"/>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F0F6FC"/>
              </a:buClr>
              <a:buSzPts val="1700"/>
              <a:buFont typeface="Arial"/>
              <a:buNone/>
              <a:defRPr sz="2133">
                <a:solidFill>
                  <a:srgbClr val="F0F6FC"/>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3421035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7. One large number">
  <p:cSld name="67. One large number">
    <p:spTree>
      <p:nvGrpSpPr>
        <p:cNvPr id="1" name="Shape 1409"/>
        <p:cNvGrpSpPr/>
        <p:nvPr/>
      </p:nvGrpSpPr>
      <p:grpSpPr>
        <a:xfrm>
          <a:off x="0" y="0"/>
          <a:ext cx="0" cy="0"/>
          <a:chOff x="0" y="0"/>
          <a:chExt cx="0" cy="0"/>
        </a:xfrm>
      </p:grpSpPr>
      <p:grpSp>
        <p:nvGrpSpPr>
          <p:cNvPr id="1410" name="Google Shape;1410;p72"/>
          <p:cNvGrpSpPr/>
          <p:nvPr/>
        </p:nvGrpSpPr>
        <p:grpSpPr>
          <a:xfrm>
            <a:off x="12253600" y="1"/>
            <a:ext cx="3438989" cy="3424452"/>
            <a:chOff x="22170399" y="777240"/>
            <a:chExt cx="6877978" cy="6848903"/>
          </a:xfrm>
        </p:grpSpPr>
        <p:grpSp>
          <p:nvGrpSpPr>
            <p:cNvPr id="1411" name="Google Shape;1411;p72"/>
            <p:cNvGrpSpPr/>
            <p:nvPr/>
          </p:nvGrpSpPr>
          <p:grpSpPr>
            <a:xfrm>
              <a:off x="22170399" y="777240"/>
              <a:ext cx="6877978" cy="6848903"/>
              <a:chOff x="22155159" y="0"/>
              <a:chExt cx="6877978" cy="6848903"/>
            </a:xfrm>
          </p:grpSpPr>
          <p:sp>
            <p:nvSpPr>
              <p:cNvPr id="1412" name="Google Shape;1412;p7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413" name="Google Shape;1413;p7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414" name="Google Shape;1414;p7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415" name="Google Shape;1415;p7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416" name="Google Shape;1416;p7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417" name="Google Shape;1417;p7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418" name="Google Shape;1418;p7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419" name="Google Shape;1419;p7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420" name="Google Shape;1420;p7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421" name="Google Shape;1421;p7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422" name="Google Shape;1422;p7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423" name="Google Shape;1423;p7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424" name="Google Shape;1424;p7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425" name="Google Shape;1425;p7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426" name="Google Shape;1426;p72"/>
          <p:cNvSpPr txBox="1">
            <a:spLocks noGrp="1"/>
          </p:cNvSpPr>
          <p:nvPr>
            <p:ph type="subTitle" idx="1"/>
          </p:nvPr>
        </p:nvSpPr>
        <p:spPr>
          <a:xfrm>
            <a:off x="3864864" y="2548128"/>
            <a:ext cx="4462400" cy="174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r>
              <a:rPr lang="es-ES"/>
              <a:t>Haga clic para modificar el estilo de subtítulo del patrón</a:t>
            </a:r>
            <a:endParaRPr/>
          </a:p>
        </p:txBody>
      </p:sp>
      <p:sp>
        <p:nvSpPr>
          <p:cNvPr id="1427" name="Google Shape;1427;p72"/>
          <p:cNvSpPr txBox="1">
            <a:spLocks noGrp="1"/>
          </p:cNvSpPr>
          <p:nvPr>
            <p:ph type="subTitle" idx="2"/>
          </p:nvPr>
        </p:nvSpPr>
        <p:spPr>
          <a:xfrm>
            <a:off x="3864864" y="4328160"/>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28" name="Google Shape;1428;p72"/>
          <p:cNvSpPr txBox="1">
            <a:spLocks noGrp="1"/>
          </p:cNvSpPr>
          <p:nvPr>
            <p:ph type="subTitle" idx="3"/>
          </p:nvPr>
        </p:nvSpPr>
        <p:spPr>
          <a:xfrm>
            <a:off x="3864864" y="2109216"/>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5108309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8. Three large numbers">
  <p:cSld name="68. Three large numbers">
    <p:spTree>
      <p:nvGrpSpPr>
        <p:cNvPr id="1" name="Shape 1429"/>
        <p:cNvGrpSpPr/>
        <p:nvPr/>
      </p:nvGrpSpPr>
      <p:grpSpPr>
        <a:xfrm>
          <a:off x="0" y="0"/>
          <a:ext cx="0" cy="0"/>
          <a:chOff x="0" y="0"/>
          <a:chExt cx="0" cy="0"/>
        </a:xfrm>
      </p:grpSpPr>
      <p:grpSp>
        <p:nvGrpSpPr>
          <p:cNvPr id="1430" name="Google Shape;1430;p73"/>
          <p:cNvGrpSpPr/>
          <p:nvPr/>
        </p:nvGrpSpPr>
        <p:grpSpPr>
          <a:xfrm>
            <a:off x="12253600" y="1"/>
            <a:ext cx="3438989" cy="3424452"/>
            <a:chOff x="22170399" y="777240"/>
            <a:chExt cx="6877978" cy="6848903"/>
          </a:xfrm>
        </p:grpSpPr>
        <p:grpSp>
          <p:nvGrpSpPr>
            <p:cNvPr id="1431" name="Google Shape;1431;p73"/>
            <p:cNvGrpSpPr/>
            <p:nvPr/>
          </p:nvGrpSpPr>
          <p:grpSpPr>
            <a:xfrm>
              <a:off x="22170399" y="777240"/>
              <a:ext cx="6877978" cy="6848903"/>
              <a:chOff x="22155159" y="0"/>
              <a:chExt cx="6877978" cy="6848903"/>
            </a:xfrm>
          </p:grpSpPr>
          <p:sp>
            <p:nvSpPr>
              <p:cNvPr id="1432" name="Google Shape;1432;p7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433" name="Google Shape;1433;p7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434" name="Google Shape;1434;p7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435" name="Google Shape;1435;p7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436" name="Google Shape;1436;p7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437" name="Google Shape;1437;p7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438" name="Google Shape;1438;p7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439" name="Google Shape;1439;p7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440" name="Google Shape;1440;p7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441" name="Google Shape;1441;p7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442" name="Google Shape;1442;p7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443" name="Google Shape;1443;p7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444" name="Google Shape;1444;p7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445" name="Google Shape;1445;p7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446" name="Google Shape;1446;p73"/>
          <p:cNvSpPr txBox="1">
            <a:spLocks noGrp="1"/>
          </p:cNvSpPr>
          <p:nvPr>
            <p:ph type="subTitle" idx="1"/>
          </p:nvPr>
        </p:nvSpPr>
        <p:spPr>
          <a:xfrm>
            <a:off x="243840" y="27919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r>
              <a:rPr lang="es-ES"/>
              <a:t>Haga clic para modificar el estilo de subtítulo del patrón</a:t>
            </a:r>
            <a:endParaRPr/>
          </a:p>
        </p:txBody>
      </p:sp>
      <p:sp>
        <p:nvSpPr>
          <p:cNvPr id="1447" name="Google Shape;1447;p73"/>
          <p:cNvSpPr txBox="1">
            <a:spLocks noGrp="1"/>
          </p:cNvSpPr>
          <p:nvPr>
            <p:ph type="subTitle" idx="2"/>
          </p:nvPr>
        </p:nvSpPr>
        <p:spPr>
          <a:xfrm>
            <a:off x="243840" y="41087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48" name="Google Shape;1448;p73"/>
          <p:cNvSpPr txBox="1">
            <a:spLocks noGrp="1"/>
          </p:cNvSpPr>
          <p:nvPr>
            <p:ph type="subTitle" idx="3"/>
          </p:nvPr>
        </p:nvSpPr>
        <p:spPr>
          <a:xfrm>
            <a:off x="243840" y="23896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449" name="Google Shape;1449;p73"/>
          <p:cNvSpPr txBox="1">
            <a:spLocks noGrp="1"/>
          </p:cNvSpPr>
          <p:nvPr>
            <p:ph type="subTitle" idx="4"/>
          </p:nvPr>
        </p:nvSpPr>
        <p:spPr>
          <a:xfrm>
            <a:off x="4273200" y="2810168"/>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8000" b="1">
                <a:solidFill>
                  <a:schemeClr val="accent2"/>
                </a:solidFill>
              </a:defRPr>
            </a:lvl1pPr>
            <a:lvl2pPr lvl="1" algn="ctr" rtl="0">
              <a:spcBef>
                <a:spcPts val="0"/>
              </a:spcBef>
              <a:spcAft>
                <a:spcPts val="0"/>
              </a:spcAft>
              <a:buClr>
                <a:schemeClr val="accent2"/>
              </a:buClr>
              <a:buSzPts val="6000"/>
              <a:buNone/>
              <a:defRPr sz="8000" b="1">
                <a:solidFill>
                  <a:schemeClr val="accent2"/>
                </a:solidFill>
              </a:defRPr>
            </a:lvl2pPr>
            <a:lvl3pPr lvl="2" algn="ctr" rtl="0">
              <a:spcBef>
                <a:spcPts val="0"/>
              </a:spcBef>
              <a:spcAft>
                <a:spcPts val="0"/>
              </a:spcAft>
              <a:buClr>
                <a:schemeClr val="accent2"/>
              </a:buClr>
              <a:buSzPts val="6000"/>
              <a:buNone/>
              <a:defRPr sz="8000" b="1">
                <a:solidFill>
                  <a:schemeClr val="accent2"/>
                </a:solidFill>
              </a:defRPr>
            </a:lvl3pPr>
            <a:lvl4pPr lvl="3" algn="ctr" rtl="0">
              <a:spcBef>
                <a:spcPts val="0"/>
              </a:spcBef>
              <a:spcAft>
                <a:spcPts val="0"/>
              </a:spcAft>
              <a:buClr>
                <a:schemeClr val="accent2"/>
              </a:buClr>
              <a:buSzPts val="6000"/>
              <a:buNone/>
              <a:defRPr sz="8000" b="1">
                <a:solidFill>
                  <a:schemeClr val="accent2"/>
                </a:solidFill>
              </a:defRPr>
            </a:lvl4pPr>
            <a:lvl5pPr lvl="4" algn="ctr" rtl="0">
              <a:spcBef>
                <a:spcPts val="0"/>
              </a:spcBef>
              <a:spcAft>
                <a:spcPts val="0"/>
              </a:spcAft>
              <a:buClr>
                <a:schemeClr val="accent2"/>
              </a:buClr>
              <a:buSzPts val="6000"/>
              <a:buNone/>
              <a:defRPr sz="8000" b="1">
                <a:solidFill>
                  <a:schemeClr val="accent2"/>
                </a:solidFill>
              </a:defRPr>
            </a:lvl5pPr>
            <a:lvl6pPr lvl="5" algn="ctr" rtl="0">
              <a:spcBef>
                <a:spcPts val="0"/>
              </a:spcBef>
              <a:spcAft>
                <a:spcPts val="0"/>
              </a:spcAft>
              <a:buClr>
                <a:schemeClr val="accent2"/>
              </a:buClr>
              <a:buSzPts val="6000"/>
              <a:buNone/>
              <a:defRPr sz="8000" b="1">
                <a:solidFill>
                  <a:schemeClr val="accent2"/>
                </a:solidFill>
              </a:defRPr>
            </a:lvl6pPr>
            <a:lvl7pPr lvl="6" algn="ctr" rtl="0">
              <a:spcBef>
                <a:spcPts val="0"/>
              </a:spcBef>
              <a:spcAft>
                <a:spcPts val="0"/>
              </a:spcAft>
              <a:buClr>
                <a:schemeClr val="accent2"/>
              </a:buClr>
              <a:buSzPts val="6000"/>
              <a:buNone/>
              <a:defRPr sz="8000" b="1">
                <a:solidFill>
                  <a:schemeClr val="accent2"/>
                </a:solidFill>
              </a:defRPr>
            </a:lvl7pPr>
            <a:lvl8pPr lvl="7" algn="ctr" rtl="0">
              <a:spcBef>
                <a:spcPts val="0"/>
              </a:spcBef>
              <a:spcAft>
                <a:spcPts val="0"/>
              </a:spcAft>
              <a:buClr>
                <a:schemeClr val="accent2"/>
              </a:buClr>
              <a:buSzPts val="6000"/>
              <a:buNone/>
              <a:defRPr sz="8000" b="1">
                <a:solidFill>
                  <a:schemeClr val="accent2"/>
                </a:solidFill>
              </a:defRPr>
            </a:lvl8pPr>
            <a:lvl9pPr lvl="8" algn="ctr" rtl="0">
              <a:spcBef>
                <a:spcPts val="0"/>
              </a:spcBef>
              <a:spcAft>
                <a:spcPts val="0"/>
              </a:spcAft>
              <a:buClr>
                <a:schemeClr val="accent2"/>
              </a:buClr>
              <a:buSzPts val="6000"/>
              <a:buNone/>
              <a:defRPr sz="8000" b="1">
                <a:solidFill>
                  <a:schemeClr val="accent2"/>
                </a:solidFill>
              </a:defRPr>
            </a:lvl9pPr>
          </a:lstStyle>
          <a:p>
            <a:r>
              <a:rPr lang="es-ES"/>
              <a:t>Haga clic para modificar el estilo de subtítulo del patrón</a:t>
            </a:r>
            <a:endParaRPr/>
          </a:p>
        </p:txBody>
      </p:sp>
      <p:sp>
        <p:nvSpPr>
          <p:cNvPr id="1450" name="Google Shape;1450;p73"/>
          <p:cNvSpPr txBox="1">
            <a:spLocks noGrp="1"/>
          </p:cNvSpPr>
          <p:nvPr>
            <p:ph type="subTitle" idx="5"/>
          </p:nvPr>
        </p:nvSpPr>
        <p:spPr>
          <a:xfrm>
            <a:off x="4273200" y="4126904"/>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51" name="Google Shape;1451;p73"/>
          <p:cNvSpPr txBox="1">
            <a:spLocks noGrp="1"/>
          </p:cNvSpPr>
          <p:nvPr>
            <p:ph type="subTitle" idx="6"/>
          </p:nvPr>
        </p:nvSpPr>
        <p:spPr>
          <a:xfrm>
            <a:off x="4273200" y="2407832"/>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452" name="Google Shape;1452;p73"/>
          <p:cNvSpPr txBox="1">
            <a:spLocks noGrp="1"/>
          </p:cNvSpPr>
          <p:nvPr>
            <p:ph type="subTitle" idx="7"/>
          </p:nvPr>
        </p:nvSpPr>
        <p:spPr>
          <a:xfrm>
            <a:off x="8302752" y="2807200"/>
            <a:ext cx="3645600" cy="1280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8000" b="1">
                <a:solidFill>
                  <a:schemeClr val="accent3"/>
                </a:solidFill>
              </a:defRPr>
            </a:lvl1pPr>
            <a:lvl2pPr lvl="1" algn="ctr" rtl="0">
              <a:spcBef>
                <a:spcPts val="0"/>
              </a:spcBef>
              <a:spcAft>
                <a:spcPts val="0"/>
              </a:spcAft>
              <a:buClr>
                <a:schemeClr val="accent3"/>
              </a:buClr>
              <a:buSzPts val="6000"/>
              <a:buNone/>
              <a:defRPr sz="8000" b="1">
                <a:solidFill>
                  <a:schemeClr val="accent3"/>
                </a:solidFill>
              </a:defRPr>
            </a:lvl2pPr>
            <a:lvl3pPr lvl="2" algn="ctr" rtl="0">
              <a:spcBef>
                <a:spcPts val="0"/>
              </a:spcBef>
              <a:spcAft>
                <a:spcPts val="0"/>
              </a:spcAft>
              <a:buClr>
                <a:schemeClr val="accent3"/>
              </a:buClr>
              <a:buSzPts val="6000"/>
              <a:buNone/>
              <a:defRPr sz="8000" b="1">
                <a:solidFill>
                  <a:schemeClr val="accent3"/>
                </a:solidFill>
              </a:defRPr>
            </a:lvl3pPr>
            <a:lvl4pPr lvl="3" algn="ctr" rtl="0">
              <a:spcBef>
                <a:spcPts val="0"/>
              </a:spcBef>
              <a:spcAft>
                <a:spcPts val="0"/>
              </a:spcAft>
              <a:buClr>
                <a:schemeClr val="accent3"/>
              </a:buClr>
              <a:buSzPts val="6000"/>
              <a:buNone/>
              <a:defRPr sz="8000" b="1">
                <a:solidFill>
                  <a:schemeClr val="accent3"/>
                </a:solidFill>
              </a:defRPr>
            </a:lvl4pPr>
            <a:lvl5pPr lvl="4" algn="ctr" rtl="0">
              <a:spcBef>
                <a:spcPts val="0"/>
              </a:spcBef>
              <a:spcAft>
                <a:spcPts val="0"/>
              </a:spcAft>
              <a:buClr>
                <a:schemeClr val="accent3"/>
              </a:buClr>
              <a:buSzPts val="6000"/>
              <a:buNone/>
              <a:defRPr sz="8000" b="1">
                <a:solidFill>
                  <a:schemeClr val="accent3"/>
                </a:solidFill>
              </a:defRPr>
            </a:lvl5pPr>
            <a:lvl6pPr lvl="5" algn="ctr" rtl="0">
              <a:spcBef>
                <a:spcPts val="0"/>
              </a:spcBef>
              <a:spcAft>
                <a:spcPts val="0"/>
              </a:spcAft>
              <a:buClr>
                <a:schemeClr val="accent3"/>
              </a:buClr>
              <a:buSzPts val="6000"/>
              <a:buNone/>
              <a:defRPr sz="8000" b="1">
                <a:solidFill>
                  <a:schemeClr val="accent3"/>
                </a:solidFill>
              </a:defRPr>
            </a:lvl6pPr>
            <a:lvl7pPr lvl="6" algn="ctr" rtl="0">
              <a:spcBef>
                <a:spcPts val="0"/>
              </a:spcBef>
              <a:spcAft>
                <a:spcPts val="0"/>
              </a:spcAft>
              <a:buClr>
                <a:schemeClr val="accent3"/>
              </a:buClr>
              <a:buSzPts val="6000"/>
              <a:buNone/>
              <a:defRPr sz="8000" b="1">
                <a:solidFill>
                  <a:schemeClr val="accent3"/>
                </a:solidFill>
              </a:defRPr>
            </a:lvl7pPr>
            <a:lvl8pPr lvl="7" algn="ctr" rtl="0">
              <a:spcBef>
                <a:spcPts val="0"/>
              </a:spcBef>
              <a:spcAft>
                <a:spcPts val="0"/>
              </a:spcAft>
              <a:buClr>
                <a:schemeClr val="accent3"/>
              </a:buClr>
              <a:buSzPts val="6000"/>
              <a:buNone/>
              <a:defRPr sz="8000" b="1">
                <a:solidFill>
                  <a:schemeClr val="accent3"/>
                </a:solidFill>
              </a:defRPr>
            </a:lvl8pPr>
            <a:lvl9pPr lvl="8" algn="ctr" rtl="0">
              <a:spcBef>
                <a:spcPts val="0"/>
              </a:spcBef>
              <a:spcAft>
                <a:spcPts val="0"/>
              </a:spcAft>
              <a:buClr>
                <a:schemeClr val="accent3"/>
              </a:buClr>
              <a:buSzPts val="6000"/>
              <a:buNone/>
              <a:defRPr sz="8000" b="1">
                <a:solidFill>
                  <a:schemeClr val="accent3"/>
                </a:solidFill>
              </a:defRPr>
            </a:lvl9pPr>
          </a:lstStyle>
          <a:p>
            <a:r>
              <a:rPr lang="es-ES"/>
              <a:t>Haga clic para modificar el estilo de subtítulo del patrón</a:t>
            </a:r>
            <a:endParaRPr/>
          </a:p>
        </p:txBody>
      </p:sp>
      <p:sp>
        <p:nvSpPr>
          <p:cNvPr id="1453" name="Google Shape;1453;p73"/>
          <p:cNvSpPr txBox="1">
            <a:spLocks noGrp="1"/>
          </p:cNvSpPr>
          <p:nvPr>
            <p:ph type="subTitle" idx="8"/>
          </p:nvPr>
        </p:nvSpPr>
        <p:spPr>
          <a:xfrm>
            <a:off x="8302752" y="4123936"/>
            <a:ext cx="364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54" name="Google Shape;1454;p73"/>
          <p:cNvSpPr txBox="1">
            <a:spLocks noGrp="1"/>
          </p:cNvSpPr>
          <p:nvPr>
            <p:ph type="subTitle" idx="9"/>
          </p:nvPr>
        </p:nvSpPr>
        <p:spPr>
          <a:xfrm>
            <a:off x="8302752" y="2404864"/>
            <a:ext cx="36456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945833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9. Four large numbers">
  <p:cSld name="69. Four large numbers">
    <p:spTree>
      <p:nvGrpSpPr>
        <p:cNvPr id="1" name="Shape 1455"/>
        <p:cNvGrpSpPr/>
        <p:nvPr/>
      </p:nvGrpSpPr>
      <p:grpSpPr>
        <a:xfrm>
          <a:off x="0" y="0"/>
          <a:ext cx="0" cy="0"/>
          <a:chOff x="0" y="0"/>
          <a:chExt cx="0" cy="0"/>
        </a:xfrm>
      </p:grpSpPr>
      <p:grpSp>
        <p:nvGrpSpPr>
          <p:cNvPr id="1456" name="Google Shape;1456;p74"/>
          <p:cNvGrpSpPr/>
          <p:nvPr/>
        </p:nvGrpSpPr>
        <p:grpSpPr>
          <a:xfrm>
            <a:off x="12253600" y="1"/>
            <a:ext cx="3438989" cy="3424452"/>
            <a:chOff x="22170399" y="777240"/>
            <a:chExt cx="6877978" cy="6848903"/>
          </a:xfrm>
        </p:grpSpPr>
        <p:grpSp>
          <p:nvGrpSpPr>
            <p:cNvPr id="1457" name="Google Shape;1457;p74"/>
            <p:cNvGrpSpPr/>
            <p:nvPr/>
          </p:nvGrpSpPr>
          <p:grpSpPr>
            <a:xfrm>
              <a:off x="22170399" y="777240"/>
              <a:ext cx="6877978" cy="6848903"/>
              <a:chOff x="22155159" y="0"/>
              <a:chExt cx="6877978" cy="6848903"/>
            </a:xfrm>
          </p:grpSpPr>
          <p:sp>
            <p:nvSpPr>
              <p:cNvPr id="1458" name="Google Shape;1458;p7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459" name="Google Shape;1459;p7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460" name="Google Shape;1460;p7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461" name="Google Shape;1461;p7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462" name="Google Shape;1462;p7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463" name="Google Shape;1463;p7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464" name="Google Shape;1464;p7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465" name="Google Shape;1465;p7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466" name="Google Shape;1466;p7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467" name="Google Shape;1467;p7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468" name="Google Shape;1468;p7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469" name="Google Shape;1469;p7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470" name="Google Shape;1470;p7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471" name="Google Shape;1471;p7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472" name="Google Shape;1472;p74"/>
          <p:cNvSpPr txBox="1">
            <a:spLocks noGrp="1"/>
          </p:cNvSpPr>
          <p:nvPr>
            <p:ph type="subTitle" idx="1"/>
          </p:nvPr>
        </p:nvSpPr>
        <p:spPr>
          <a:xfrm>
            <a:off x="1219200" y="1475232"/>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8000" b="1">
                <a:solidFill>
                  <a:schemeClr val="accent1"/>
                </a:solidFill>
              </a:defRPr>
            </a:lvl1pPr>
            <a:lvl2pPr lvl="1" algn="ctr" rtl="0">
              <a:spcBef>
                <a:spcPts val="0"/>
              </a:spcBef>
              <a:spcAft>
                <a:spcPts val="0"/>
              </a:spcAft>
              <a:buClr>
                <a:schemeClr val="accent1"/>
              </a:buClr>
              <a:buSzPts val="6000"/>
              <a:buNone/>
              <a:defRPr sz="8000" b="1">
                <a:solidFill>
                  <a:schemeClr val="accent1"/>
                </a:solidFill>
              </a:defRPr>
            </a:lvl2pPr>
            <a:lvl3pPr lvl="2" algn="ctr" rtl="0">
              <a:spcBef>
                <a:spcPts val="0"/>
              </a:spcBef>
              <a:spcAft>
                <a:spcPts val="0"/>
              </a:spcAft>
              <a:buClr>
                <a:schemeClr val="accent1"/>
              </a:buClr>
              <a:buSzPts val="6000"/>
              <a:buNone/>
              <a:defRPr sz="8000" b="1">
                <a:solidFill>
                  <a:schemeClr val="accent1"/>
                </a:solidFill>
              </a:defRPr>
            </a:lvl3pPr>
            <a:lvl4pPr lvl="3" algn="ctr" rtl="0">
              <a:spcBef>
                <a:spcPts val="0"/>
              </a:spcBef>
              <a:spcAft>
                <a:spcPts val="0"/>
              </a:spcAft>
              <a:buClr>
                <a:schemeClr val="accent1"/>
              </a:buClr>
              <a:buSzPts val="6000"/>
              <a:buNone/>
              <a:defRPr sz="8000" b="1">
                <a:solidFill>
                  <a:schemeClr val="accent1"/>
                </a:solidFill>
              </a:defRPr>
            </a:lvl4pPr>
            <a:lvl5pPr lvl="4" algn="ctr" rtl="0">
              <a:spcBef>
                <a:spcPts val="0"/>
              </a:spcBef>
              <a:spcAft>
                <a:spcPts val="0"/>
              </a:spcAft>
              <a:buClr>
                <a:schemeClr val="accent1"/>
              </a:buClr>
              <a:buSzPts val="6000"/>
              <a:buNone/>
              <a:defRPr sz="8000" b="1">
                <a:solidFill>
                  <a:schemeClr val="accent1"/>
                </a:solidFill>
              </a:defRPr>
            </a:lvl5pPr>
            <a:lvl6pPr lvl="5" algn="ctr" rtl="0">
              <a:spcBef>
                <a:spcPts val="0"/>
              </a:spcBef>
              <a:spcAft>
                <a:spcPts val="0"/>
              </a:spcAft>
              <a:buClr>
                <a:schemeClr val="accent1"/>
              </a:buClr>
              <a:buSzPts val="6000"/>
              <a:buNone/>
              <a:defRPr sz="8000" b="1">
                <a:solidFill>
                  <a:schemeClr val="accent1"/>
                </a:solidFill>
              </a:defRPr>
            </a:lvl6pPr>
            <a:lvl7pPr lvl="6" algn="ctr" rtl="0">
              <a:spcBef>
                <a:spcPts val="0"/>
              </a:spcBef>
              <a:spcAft>
                <a:spcPts val="0"/>
              </a:spcAft>
              <a:buClr>
                <a:schemeClr val="accent1"/>
              </a:buClr>
              <a:buSzPts val="6000"/>
              <a:buNone/>
              <a:defRPr sz="8000" b="1">
                <a:solidFill>
                  <a:schemeClr val="accent1"/>
                </a:solidFill>
              </a:defRPr>
            </a:lvl7pPr>
            <a:lvl8pPr lvl="7" algn="ctr" rtl="0">
              <a:spcBef>
                <a:spcPts val="0"/>
              </a:spcBef>
              <a:spcAft>
                <a:spcPts val="0"/>
              </a:spcAft>
              <a:buClr>
                <a:schemeClr val="accent1"/>
              </a:buClr>
              <a:buSzPts val="6000"/>
              <a:buNone/>
              <a:defRPr sz="8000" b="1">
                <a:solidFill>
                  <a:schemeClr val="accent1"/>
                </a:solidFill>
              </a:defRPr>
            </a:lvl8pPr>
            <a:lvl9pPr lvl="8" algn="ctr" rtl="0">
              <a:spcBef>
                <a:spcPts val="0"/>
              </a:spcBef>
              <a:spcAft>
                <a:spcPts val="0"/>
              </a:spcAft>
              <a:buClr>
                <a:schemeClr val="accent1"/>
              </a:buClr>
              <a:buSzPts val="6000"/>
              <a:buNone/>
              <a:defRPr sz="8000" b="1">
                <a:solidFill>
                  <a:schemeClr val="accent1"/>
                </a:solidFill>
              </a:defRPr>
            </a:lvl9pPr>
          </a:lstStyle>
          <a:p>
            <a:r>
              <a:rPr lang="es-ES"/>
              <a:t>Haga clic para modificar el estilo de subtítulo del patrón</a:t>
            </a:r>
            <a:endParaRPr/>
          </a:p>
        </p:txBody>
      </p:sp>
      <p:sp>
        <p:nvSpPr>
          <p:cNvPr id="1473" name="Google Shape;1473;p74"/>
          <p:cNvSpPr txBox="1">
            <a:spLocks noGrp="1"/>
          </p:cNvSpPr>
          <p:nvPr>
            <p:ph type="subTitle" idx="2"/>
          </p:nvPr>
        </p:nvSpPr>
        <p:spPr>
          <a:xfrm>
            <a:off x="1219200" y="2816531"/>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74" name="Google Shape;1474;p74"/>
          <p:cNvSpPr txBox="1">
            <a:spLocks noGrp="1"/>
          </p:cNvSpPr>
          <p:nvPr>
            <p:ph type="subTitle" idx="3"/>
          </p:nvPr>
        </p:nvSpPr>
        <p:spPr>
          <a:xfrm>
            <a:off x="1219200" y="1036320"/>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475" name="Google Shape;1475;p74"/>
          <p:cNvSpPr txBox="1">
            <a:spLocks noGrp="1"/>
          </p:cNvSpPr>
          <p:nvPr>
            <p:ph type="subTitle" idx="4"/>
          </p:nvPr>
        </p:nvSpPr>
        <p:spPr>
          <a:xfrm>
            <a:off x="1219200" y="4181856"/>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8000" b="1">
                <a:solidFill>
                  <a:schemeClr val="accent3"/>
                </a:solidFill>
              </a:defRPr>
            </a:lvl1pPr>
            <a:lvl2pPr lvl="1" algn="ctr" rtl="0">
              <a:spcBef>
                <a:spcPts val="0"/>
              </a:spcBef>
              <a:spcAft>
                <a:spcPts val="0"/>
              </a:spcAft>
              <a:buClr>
                <a:schemeClr val="accent3"/>
              </a:buClr>
              <a:buSzPts val="6000"/>
              <a:buNone/>
              <a:defRPr sz="8000" b="1">
                <a:solidFill>
                  <a:schemeClr val="accent3"/>
                </a:solidFill>
              </a:defRPr>
            </a:lvl2pPr>
            <a:lvl3pPr lvl="2" algn="ctr" rtl="0">
              <a:spcBef>
                <a:spcPts val="0"/>
              </a:spcBef>
              <a:spcAft>
                <a:spcPts val="0"/>
              </a:spcAft>
              <a:buClr>
                <a:schemeClr val="accent3"/>
              </a:buClr>
              <a:buSzPts val="6000"/>
              <a:buNone/>
              <a:defRPr sz="8000" b="1">
                <a:solidFill>
                  <a:schemeClr val="accent3"/>
                </a:solidFill>
              </a:defRPr>
            </a:lvl3pPr>
            <a:lvl4pPr lvl="3" algn="ctr" rtl="0">
              <a:spcBef>
                <a:spcPts val="0"/>
              </a:spcBef>
              <a:spcAft>
                <a:spcPts val="0"/>
              </a:spcAft>
              <a:buClr>
                <a:schemeClr val="accent3"/>
              </a:buClr>
              <a:buSzPts val="6000"/>
              <a:buNone/>
              <a:defRPr sz="8000" b="1">
                <a:solidFill>
                  <a:schemeClr val="accent3"/>
                </a:solidFill>
              </a:defRPr>
            </a:lvl4pPr>
            <a:lvl5pPr lvl="4" algn="ctr" rtl="0">
              <a:spcBef>
                <a:spcPts val="0"/>
              </a:spcBef>
              <a:spcAft>
                <a:spcPts val="0"/>
              </a:spcAft>
              <a:buClr>
                <a:schemeClr val="accent3"/>
              </a:buClr>
              <a:buSzPts val="6000"/>
              <a:buNone/>
              <a:defRPr sz="8000" b="1">
                <a:solidFill>
                  <a:schemeClr val="accent3"/>
                </a:solidFill>
              </a:defRPr>
            </a:lvl5pPr>
            <a:lvl6pPr lvl="5" algn="ctr" rtl="0">
              <a:spcBef>
                <a:spcPts val="0"/>
              </a:spcBef>
              <a:spcAft>
                <a:spcPts val="0"/>
              </a:spcAft>
              <a:buClr>
                <a:schemeClr val="accent3"/>
              </a:buClr>
              <a:buSzPts val="6000"/>
              <a:buNone/>
              <a:defRPr sz="8000" b="1">
                <a:solidFill>
                  <a:schemeClr val="accent3"/>
                </a:solidFill>
              </a:defRPr>
            </a:lvl6pPr>
            <a:lvl7pPr lvl="6" algn="ctr" rtl="0">
              <a:spcBef>
                <a:spcPts val="0"/>
              </a:spcBef>
              <a:spcAft>
                <a:spcPts val="0"/>
              </a:spcAft>
              <a:buClr>
                <a:schemeClr val="accent3"/>
              </a:buClr>
              <a:buSzPts val="6000"/>
              <a:buNone/>
              <a:defRPr sz="8000" b="1">
                <a:solidFill>
                  <a:schemeClr val="accent3"/>
                </a:solidFill>
              </a:defRPr>
            </a:lvl7pPr>
            <a:lvl8pPr lvl="7" algn="ctr" rtl="0">
              <a:spcBef>
                <a:spcPts val="0"/>
              </a:spcBef>
              <a:spcAft>
                <a:spcPts val="0"/>
              </a:spcAft>
              <a:buClr>
                <a:schemeClr val="accent3"/>
              </a:buClr>
              <a:buSzPts val="6000"/>
              <a:buNone/>
              <a:defRPr sz="8000" b="1">
                <a:solidFill>
                  <a:schemeClr val="accent3"/>
                </a:solidFill>
              </a:defRPr>
            </a:lvl8pPr>
            <a:lvl9pPr lvl="8" algn="ctr" rtl="0">
              <a:spcBef>
                <a:spcPts val="0"/>
              </a:spcBef>
              <a:spcAft>
                <a:spcPts val="0"/>
              </a:spcAft>
              <a:buClr>
                <a:schemeClr val="accent3"/>
              </a:buClr>
              <a:buSzPts val="6000"/>
              <a:buNone/>
              <a:defRPr sz="8000" b="1">
                <a:solidFill>
                  <a:schemeClr val="accent3"/>
                </a:solidFill>
              </a:defRPr>
            </a:lvl9pPr>
          </a:lstStyle>
          <a:p>
            <a:r>
              <a:rPr lang="es-ES"/>
              <a:t>Haga clic para modificar el estilo de subtítulo del patrón</a:t>
            </a:r>
            <a:endParaRPr/>
          </a:p>
        </p:txBody>
      </p:sp>
      <p:sp>
        <p:nvSpPr>
          <p:cNvPr id="1476" name="Google Shape;1476;p74"/>
          <p:cNvSpPr txBox="1">
            <a:spLocks noGrp="1"/>
          </p:cNvSpPr>
          <p:nvPr>
            <p:ph type="subTitle" idx="5"/>
          </p:nvPr>
        </p:nvSpPr>
        <p:spPr>
          <a:xfrm>
            <a:off x="1219200" y="5523155"/>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77" name="Google Shape;1477;p74"/>
          <p:cNvSpPr txBox="1">
            <a:spLocks noGrp="1"/>
          </p:cNvSpPr>
          <p:nvPr>
            <p:ph type="subTitle" idx="6"/>
          </p:nvPr>
        </p:nvSpPr>
        <p:spPr>
          <a:xfrm>
            <a:off x="1219200" y="3742944"/>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478" name="Google Shape;1478;p74"/>
          <p:cNvSpPr txBox="1">
            <a:spLocks noGrp="1"/>
          </p:cNvSpPr>
          <p:nvPr>
            <p:ph type="subTitle" idx="7"/>
          </p:nvPr>
        </p:nvSpPr>
        <p:spPr>
          <a:xfrm>
            <a:off x="6736400" y="1459899"/>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6000"/>
              <a:buNone/>
              <a:defRPr sz="8000" b="1">
                <a:solidFill>
                  <a:schemeClr val="accent2"/>
                </a:solidFill>
              </a:defRPr>
            </a:lvl1pPr>
            <a:lvl2pPr lvl="1" algn="ctr" rtl="0">
              <a:spcBef>
                <a:spcPts val="0"/>
              </a:spcBef>
              <a:spcAft>
                <a:spcPts val="0"/>
              </a:spcAft>
              <a:buClr>
                <a:schemeClr val="accent2"/>
              </a:buClr>
              <a:buSzPts val="6000"/>
              <a:buNone/>
              <a:defRPr sz="8000" b="1">
                <a:solidFill>
                  <a:schemeClr val="accent2"/>
                </a:solidFill>
              </a:defRPr>
            </a:lvl2pPr>
            <a:lvl3pPr lvl="2" algn="ctr" rtl="0">
              <a:spcBef>
                <a:spcPts val="0"/>
              </a:spcBef>
              <a:spcAft>
                <a:spcPts val="0"/>
              </a:spcAft>
              <a:buClr>
                <a:schemeClr val="accent2"/>
              </a:buClr>
              <a:buSzPts val="6000"/>
              <a:buNone/>
              <a:defRPr sz="8000" b="1">
                <a:solidFill>
                  <a:schemeClr val="accent2"/>
                </a:solidFill>
              </a:defRPr>
            </a:lvl3pPr>
            <a:lvl4pPr lvl="3" algn="ctr" rtl="0">
              <a:spcBef>
                <a:spcPts val="0"/>
              </a:spcBef>
              <a:spcAft>
                <a:spcPts val="0"/>
              </a:spcAft>
              <a:buClr>
                <a:schemeClr val="accent2"/>
              </a:buClr>
              <a:buSzPts val="6000"/>
              <a:buNone/>
              <a:defRPr sz="8000" b="1">
                <a:solidFill>
                  <a:schemeClr val="accent2"/>
                </a:solidFill>
              </a:defRPr>
            </a:lvl4pPr>
            <a:lvl5pPr lvl="4" algn="ctr" rtl="0">
              <a:spcBef>
                <a:spcPts val="0"/>
              </a:spcBef>
              <a:spcAft>
                <a:spcPts val="0"/>
              </a:spcAft>
              <a:buClr>
                <a:schemeClr val="accent2"/>
              </a:buClr>
              <a:buSzPts val="6000"/>
              <a:buNone/>
              <a:defRPr sz="8000" b="1">
                <a:solidFill>
                  <a:schemeClr val="accent2"/>
                </a:solidFill>
              </a:defRPr>
            </a:lvl5pPr>
            <a:lvl6pPr lvl="5" algn="ctr" rtl="0">
              <a:spcBef>
                <a:spcPts val="0"/>
              </a:spcBef>
              <a:spcAft>
                <a:spcPts val="0"/>
              </a:spcAft>
              <a:buClr>
                <a:schemeClr val="accent2"/>
              </a:buClr>
              <a:buSzPts val="6000"/>
              <a:buNone/>
              <a:defRPr sz="8000" b="1">
                <a:solidFill>
                  <a:schemeClr val="accent2"/>
                </a:solidFill>
              </a:defRPr>
            </a:lvl6pPr>
            <a:lvl7pPr lvl="6" algn="ctr" rtl="0">
              <a:spcBef>
                <a:spcPts val="0"/>
              </a:spcBef>
              <a:spcAft>
                <a:spcPts val="0"/>
              </a:spcAft>
              <a:buClr>
                <a:schemeClr val="accent2"/>
              </a:buClr>
              <a:buSzPts val="6000"/>
              <a:buNone/>
              <a:defRPr sz="8000" b="1">
                <a:solidFill>
                  <a:schemeClr val="accent2"/>
                </a:solidFill>
              </a:defRPr>
            </a:lvl7pPr>
            <a:lvl8pPr lvl="7" algn="ctr" rtl="0">
              <a:spcBef>
                <a:spcPts val="0"/>
              </a:spcBef>
              <a:spcAft>
                <a:spcPts val="0"/>
              </a:spcAft>
              <a:buClr>
                <a:schemeClr val="accent2"/>
              </a:buClr>
              <a:buSzPts val="6000"/>
              <a:buNone/>
              <a:defRPr sz="8000" b="1">
                <a:solidFill>
                  <a:schemeClr val="accent2"/>
                </a:solidFill>
              </a:defRPr>
            </a:lvl8pPr>
            <a:lvl9pPr lvl="8" algn="ctr" rtl="0">
              <a:spcBef>
                <a:spcPts val="0"/>
              </a:spcBef>
              <a:spcAft>
                <a:spcPts val="0"/>
              </a:spcAft>
              <a:buClr>
                <a:schemeClr val="accent2"/>
              </a:buClr>
              <a:buSzPts val="6000"/>
              <a:buNone/>
              <a:defRPr sz="8000" b="1">
                <a:solidFill>
                  <a:schemeClr val="accent2"/>
                </a:solidFill>
              </a:defRPr>
            </a:lvl9pPr>
          </a:lstStyle>
          <a:p>
            <a:r>
              <a:rPr lang="es-ES"/>
              <a:t>Haga clic para modificar el estilo de subtítulo del patrón</a:t>
            </a:r>
            <a:endParaRPr/>
          </a:p>
        </p:txBody>
      </p:sp>
      <p:sp>
        <p:nvSpPr>
          <p:cNvPr id="1479" name="Google Shape;1479;p74"/>
          <p:cNvSpPr txBox="1">
            <a:spLocks noGrp="1"/>
          </p:cNvSpPr>
          <p:nvPr>
            <p:ph type="subTitle" idx="8"/>
          </p:nvPr>
        </p:nvSpPr>
        <p:spPr>
          <a:xfrm>
            <a:off x="6736400" y="2801197"/>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80" name="Google Shape;1480;p74"/>
          <p:cNvSpPr txBox="1">
            <a:spLocks noGrp="1"/>
          </p:cNvSpPr>
          <p:nvPr>
            <p:ph type="subTitle" idx="9"/>
          </p:nvPr>
        </p:nvSpPr>
        <p:spPr>
          <a:xfrm>
            <a:off x="6736400" y="1020987"/>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481" name="Google Shape;1481;p74"/>
          <p:cNvSpPr txBox="1">
            <a:spLocks noGrp="1"/>
          </p:cNvSpPr>
          <p:nvPr>
            <p:ph type="subTitle" idx="13"/>
          </p:nvPr>
        </p:nvSpPr>
        <p:spPr>
          <a:xfrm>
            <a:off x="6736400" y="4166523"/>
            <a:ext cx="4462400" cy="1292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4"/>
              </a:buClr>
              <a:buSzPts val="6000"/>
              <a:buNone/>
              <a:defRPr sz="8000" b="1">
                <a:solidFill>
                  <a:schemeClr val="accent4"/>
                </a:solidFill>
              </a:defRPr>
            </a:lvl1pPr>
            <a:lvl2pPr lvl="1" algn="ctr" rtl="0">
              <a:spcBef>
                <a:spcPts val="0"/>
              </a:spcBef>
              <a:spcAft>
                <a:spcPts val="0"/>
              </a:spcAft>
              <a:buClr>
                <a:schemeClr val="accent4"/>
              </a:buClr>
              <a:buSzPts val="6000"/>
              <a:buNone/>
              <a:defRPr sz="8000" b="1">
                <a:solidFill>
                  <a:schemeClr val="accent4"/>
                </a:solidFill>
              </a:defRPr>
            </a:lvl2pPr>
            <a:lvl3pPr lvl="2" algn="ctr" rtl="0">
              <a:spcBef>
                <a:spcPts val="0"/>
              </a:spcBef>
              <a:spcAft>
                <a:spcPts val="0"/>
              </a:spcAft>
              <a:buClr>
                <a:schemeClr val="accent4"/>
              </a:buClr>
              <a:buSzPts val="6000"/>
              <a:buNone/>
              <a:defRPr sz="8000" b="1">
                <a:solidFill>
                  <a:schemeClr val="accent4"/>
                </a:solidFill>
              </a:defRPr>
            </a:lvl3pPr>
            <a:lvl4pPr lvl="3" algn="ctr" rtl="0">
              <a:spcBef>
                <a:spcPts val="0"/>
              </a:spcBef>
              <a:spcAft>
                <a:spcPts val="0"/>
              </a:spcAft>
              <a:buClr>
                <a:schemeClr val="accent4"/>
              </a:buClr>
              <a:buSzPts val="6000"/>
              <a:buNone/>
              <a:defRPr sz="8000" b="1">
                <a:solidFill>
                  <a:schemeClr val="accent4"/>
                </a:solidFill>
              </a:defRPr>
            </a:lvl4pPr>
            <a:lvl5pPr lvl="4" algn="ctr" rtl="0">
              <a:spcBef>
                <a:spcPts val="0"/>
              </a:spcBef>
              <a:spcAft>
                <a:spcPts val="0"/>
              </a:spcAft>
              <a:buClr>
                <a:schemeClr val="accent4"/>
              </a:buClr>
              <a:buSzPts val="6000"/>
              <a:buNone/>
              <a:defRPr sz="8000" b="1">
                <a:solidFill>
                  <a:schemeClr val="accent4"/>
                </a:solidFill>
              </a:defRPr>
            </a:lvl5pPr>
            <a:lvl6pPr lvl="5" algn="ctr" rtl="0">
              <a:spcBef>
                <a:spcPts val="0"/>
              </a:spcBef>
              <a:spcAft>
                <a:spcPts val="0"/>
              </a:spcAft>
              <a:buClr>
                <a:schemeClr val="accent4"/>
              </a:buClr>
              <a:buSzPts val="6000"/>
              <a:buNone/>
              <a:defRPr sz="8000" b="1">
                <a:solidFill>
                  <a:schemeClr val="accent4"/>
                </a:solidFill>
              </a:defRPr>
            </a:lvl6pPr>
            <a:lvl7pPr lvl="6" algn="ctr" rtl="0">
              <a:spcBef>
                <a:spcPts val="0"/>
              </a:spcBef>
              <a:spcAft>
                <a:spcPts val="0"/>
              </a:spcAft>
              <a:buClr>
                <a:schemeClr val="accent4"/>
              </a:buClr>
              <a:buSzPts val="6000"/>
              <a:buNone/>
              <a:defRPr sz="8000" b="1">
                <a:solidFill>
                  <a:schemeClr val="accent4"/>
                </a:solidFill>
              </a:defRPr>
            </a:lvl7pPr>
            <a:lvl8pPr lvl="7" algn="ctr" rtl="0">
              <a:spcBef>
                <a:spcPts val="0"/>
              </a:spcBef>
              <a:spcAft>
                <a:spcPts val="0"/>
              </a:spcAft>
              <a:buClr>
                <a:schemeClr val="accent4"/>
              </a:buClr>
              <a:buSzPts val="6000"/>
              <a:buNone/>
              <a:defRPr sz="8000" b="1">
                <a:solidFill>
                  <a:schemeClr val="accent4"/>
                </a:solidFill>
              </a:defRPr>
            </a:lvl8pPr>
            <a:lvl9pPr lvl="8" algn="ctr" rtl="0">
              <a:spcBef>
                <a:spcPts val="0"/>
              </a:spcBef>
              <a:spcAft>
                <a:spcPts val="0"/>
              </a:spcAft>
              <a:buClr>
                <a:schemeClr val="accent4"/>
              </a:buClr>
              <a:buSzPts val="6000"/>
              <a:buNone/>
              <a:defRPr sz="8000" b="1">
                <a:solidFill>
                  <a:schemeClr val="accent4"/>
                </a:solidFill>
              </a:defRPr>
            </a:lvl9pPr>
          </a:lstStyle>
          <a:p>
            <a:r>
              <a:rPr lang="es-ES"/>
              <a:t>Haga clic para modificar el estilo de subtítulo del patrón</a:t>
            </a:r>
            <a:endParaRPr/>
          </a:p>
        </p:txBody>
      </p:sp>
      <p:sp>
        <p:nvSpPr>
          <p:cNvPr id="1482" name="Google Shape;1482;p74"/>
          <p:cNvSpPr txBox="1">
            <a:spLocks noGrp="1"/>
          </p:cNvSpPr>
          <p:nvPr>
            <p:ph type="subTitle" idx="14"/>
          </p:nvPr>
        </p:nvSpPr>
        <p:spPr>
          <a:xfrm>
            <a:off x="6736400" y="5507821"/>
            <a:ext cx="44624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1200"/>
              <a:buNone/>
              <a:defRPr sz="1600">
                <a:solidFill>
                  <a:schemeClr val="dk2"/>
                </a:solidFill>
              </a:defRPr>
            </a:lvl1pPr>
            <a:lvl2pPr lvl="1" algn="ctr" rtl="0">
              <a:spcBef>
                <a:spcPts val="0"/>
              </a:spcBef>
              <a:spcAft>
                <a:spcPts val="0"/>
              </a:spcAft>
              <a:buClr>
                <a:schemeClr val="dk2"/>
              </a:buClr>
              <a:buSzPts val="1200"/>
              <a:buNone/>
              <a:defRPr sz="1600">
                <a:solidFill>
                  <a:schemeClr val="dk2"/>
                </a:solidFill>
              </a:defRPr>
            </a:lvl2pPr>
            <a:lvl3pPr lvl="2" algn="ctr" rtl="0">
              <a:spcBef>
                <a:spcPts val="0"/>
              </a:spcBef>
              <a:spcAft>
                <a:spcPts val="0"/>
              </a:spcAft>
              <a:buClr>
                <a:schemeClr val="dk2"/>
              </a:buClr>
              <a:buSzPts val="1200"/>
              <a:buNone/>
              <a:defRPr sz="1600">
                <a:solidFill>
                  <a:schemeClr val="dk2"/>
                </a:solidFill>
              </a:defRPr>
            </a:lvl3pPr>
            <a:lvl4pPr lvl="3" algn="ctr" rtl="0">
              <a:spcBef>
                <a:spcPts val="0"/>
              </a:spcBef>
              <a:spcAft>
                <a:spcPts val="0"/>
              </a:spcAft>
              <a:buClr>
                <a:schemeClr val="dk2"/>
              </a:buClr>
              <a:buSzPts val="1200"/>
              <a:buNone/>
              <a:defRPr sz="1600">
                <a:solidFill>
                  <a:schemeClr val="dk2"/>
                </a:solidFill>
              </a:defRPr>
            </a:lvl4pPr>
            <a:lvl5pPr lvl="4" algn="ctr" rtl="0">
              <a:spcBef>
                <a:spcPts val="0"/>
              </a:spcBef>
              <a:spcAft>
                <a:spcPts val="0"/>
              </a:spcAft>
              <a:buClr>
                <a:schemeClr val="dk2"/>
              </a:buClr>
              <a:buSzPts val="1200"/>
              <a:buNone/>
              <a:defRPr sz="1600">
                <a:solidFill>
                  <a:schemeClr val="dk2"/>
                </a:solidFill>
              </a:defRPr>
            </a:lvl5pPr>
            <a:lvl6pPr lvl="5" algn="ctr" rtl="0">
              <a:spcBef>
                <a:spcPts val="0"/>
              </a:spcBef>
              <a:spcAft>
                <a:spcPts val="0"/>
              </a:spcAft>
              <a:buClr>
                <a:schemeClr val="dk2"/>
              </a:buClr>
              <a:buSzPts val="1200"/>
              <a:buNone/>
              <a:defRPr sz="1600">
                <a:solidFill>
                  <a:schemeClr val="dk2"/>
                </a:solidFill>
              </a:defRPr>
            </a:lvl6pPr>
            <a:lvl7pPr lvl="6" algn="ctr" rtl="0">
              <a:spcBef>
                <a:spcPts val="0"/>
              </a:spcBef>
              <a:spcAft>
                <a:spcPts val="0"/>
              </a:spcAft>
              <a:buClr>
                <a:schemeClr val="dk2"/>
              </a:buClr>
              <a:buSzPts val="1200"/>
              <a:buNone/>
              <a:defRPr sz="1600">
                <a:solidFill>
                  <a:schemeClr val="dk2"/>
                </a:solidFill>
              </a:defRPr>
            </a:lvl7pPr>
            <a:lvl8pPr lvl="7" algn="ctr" rtl="0">
              <a:spcBef>
                <a:spcPts val="0"/>
              </a:spcBef>
              <a:spcAft>
                <a:spcPts val="0"/>
              </a:spcAft>
              <a:buClr>
                <a:schemeClr val="dk2"/>
              </a:buClr>
              <a:buSzPts val="1200"/>
              <a:buNone/>
              <a:defRPr sz="1600">
                <a:solidFill>
                  <a:schemeClr val="dk2"/>
                </a:solidFill>
              </a:defRPr>
            </a:lvl8pPr>
            <a:lvl9pPr lvl="8" algn="ct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483" name="Google Shape;1483;p74"/>
          <p:cNvSpPr txBox="1">
            <a:spLocks noGrp="1"/>
          </p:cNvSpPr>
          <p:nvPr>
            <p:ph type="subTitle" idx="15"/>
          </p:nvPr>
        </p:nvSpPr>
        <p:spPr>
          <a:xfrm>
            <a:off x="6736400" y="3727611"/>
            <a:ext cx="4462400" cy="390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1482462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0. Two silos">
  <p:cSld name="70. Two silos">
    <p:spTree>
      <p:nvGrpSpPr>
        <p:cNvPr id="1" name="Shape 1484"/>
        <p:cNvGrpSpPr/>
        <p:nvPr/>
      </p:nvGrpSpPr>
      <p:grpSpPr>
        <a:xfrm>
          <a:off x="0" y="0"/>
          <a:ext cx="0" cy="0"/>
          <a:chOff x="0" y="0"/>
          <a:chExt cx="0" cy="0"/>
        </a:xfrm>
      </p:grpSpPr>
      <p:sp>
        <p:nvSpPr>
          <p:cNvPr id="1485" name="Google Shape;1485;p75"/>
          <p:cNvSpPr/>
          <p:nvPr/>
        </p:nvSpPr>
        <p:spPr>
          <a:xfrm>
            <a:off x="6438700" y="990600"/>
            <a:ext cx="4851600" cy="4559200"/>
          </a:xfrm>
          <a:prstGeom prst="roundRect">
            <a:avLst>
              <a:gd name="adj" fmla="val 2778"/>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486" name="Google Shape;1486;p75"/>
          <p:cNvSpPr/>
          <p:nvPr/>
        </p:nvSpPr>
        <p:spPr>
          <a:xfrm>
            <a:off x="901700" y="990600"/>
            <a:ext cx="4851600" cy="4559200"/>
          </a:xfrm>
          <a:prstGeom prst="roundRect">
            <a:avLst>
              <a:gd name="adj" fmla="val 3159"/>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487" name="Google Shape;1487;p75"/>
          <p:cNvCxnSpPr/>
          <p:nvPr/>
        </p:nvCxnSpPr>
        <p:spPr>
          <a:xfrm>
            <a:off x="1624633"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1488" name="Google Shape;1488;p75"/>
          <p:cNvCxnSpPr/>
          <p:nvPr/>
        </p:nvCxnSpPr>
        <p:spPr>
          <a:xfrm>
            <a:off x="1654221" y="3979861"/>
            <a:ext cx="3378400" cy="0"/>
          </a:xfrm>
          <a:prstGeom prst="straightConnector1">
            <a:avLst/>
          </a:prstGeom>
          <a:noFill/>
          <a:ln w="19050" cap="rnd" cmpd="sng">
            <a:solidFill>
              <a:schemeClr val="dk2"/>
            </a:solidFill>
            <a:prstDash val="solid"/>
            <a:round/>
            <a:headEnd type="none" w="sm" len="sm"/>
            <a:tailEnd type="none" w="sm" len="sm"/>
          </a:ln>
        </p:spPr>
      </p:cxnSp>
      <p:cxnSp>
        <p:nvCxnSpPr>
          <p:cNvPr id="1489" name="Google Shape;1489;p75"/>
          <p:cNvCxnSpPr/>
          <p:nvPr/>
        </p:nvCxnSpPr>
        <p:spPr>
          <a:xfrm>
            <a:off x="7161635" y="2884520"/>
            <a:ext cx="3378400" cy="0"/>
          </a:xfrm>
          <a:prstGeom prst="straightConnector1">
            <a:avLst/>
          </a:prstGeom>
          <a:noFill/>
          <a:ln w="19050" cap="rnd" cmpd="sng">
            <a:solidFill>
              <a:schemeClr val="dk2"/>
            </a:solidFill>
            <a:prstDash val="solid"/>
            <a:round/>
            <a:headEnd type="none" w="sm" len="sm"/>
            <a:tailEnd type="none" w="sm" len="sm"/>
          </a:ln>
        </p:spPr>
      </p:cxnSp>
      <p:cxnSp>
        <p:nvCxnSpPr>
          <p:cNvPr id="1490" name="Google Shape;1490;p75"/>
          <p:cNvCxnSpPr/>
          <p:nvPr/>
        </p:nvCxnSpPr>
        <p:spPr>
          <a:xfrm>
            <a:off x="7191223" y="3979861"/>
            <a:ext cx="3378400" cy="0"/>
          </a:xfrm>
          <a:prstGeom prst="straightConnector1">
            <a:avLst/>
          </a:prstGeom>
          <a:noFill/>
          <a:ln w="19050" cap="rnd" cmpd="sng">
            <a:solidFill>
              <a:schemeClr val="dk2"/>
            </a:solidFill>
            <a:prstDash val="solid"/>
            <a:round/>
            <a:headEnd type="none" w="sm" len="sm"/>
            <a:tailEnd type="none" w="sm" len="sm"/>
          </a:ln>
        </p:spPr>
      </p:cxnSp>
      <p:sp>
        <p:nvSpPr>
          <p:cNvPr id="1491" name="Google Shape;1491;p75"/>
          <p:cNvSpPr/>
          <p:nvPr/>
        </p:nvSpPr>
        <p:spPr>
          <a:xfrm>
            <a:off x="1616700"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492" name="Google Shape;1492;p75"/>
          <p:cNvSpPr/>
          <p:nvPr/>
        </p:nvSpPr>
        <p:spPr>
          <a:xfrm>
            <a:off x="7153711" y="735911"/>
            <a:ext cx="34216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1493" name="Google Shape;1493;p75"/>
          <p:cNvGrpSpPr/>
          <p:nvPr/>
        </p:nvGrpSpPr>
        <p:grpSpPr>
          <a:xfrm>
            <a:off x="12253600" y="1"/>
            <a:ext cx="3438989" cy="3424452"/>
            <a:chOff x="22170399" y="777240"/>
            <a:chExt cx="6877978" cy="6848903"/>
          </a:xfrm>
        </p:grpSpPr>
        <p:grpSp>
          <p:nvGrpSpPr>
            <p:cNvPr id="1494" name="Google Shape;1494;p75"/>
            <p:cNvGrpSpPr/>
            <p:nvPr/>
          </p:nvGrpSpPr>
          <p:grpSpPr>
            <a:xfrm>
              <a:off x="22170399" y="777240"/>
              <a:ext cx="6877978" cy="6848903"/>
              <a:chOff x="22155159" y="0"/>
              <a:chExt cx="6877978" cy="6848903"/>
            </a:xfrm>
          </p:grpSpPr>
          <p:sp>
            <p:nvSpPr>
              <p:cNvPr id="1495" name="Google Shape;1495;p7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496" name="Google Shape;1496;p7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497" name="Google Shape;1497;p7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498" name="Google Shape;1498;p7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499" name="Google Shape;1499;p7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500" name="Google Shape;1500;p7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501" name="Google Shape;1501;p7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502" name="Google Shape;1502;p7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503" name="Google Shape;1503;p7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504" name="Google Shape;1504;p7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505" name="Google Shape;1505;p7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506" name="Google Shape;1506;p7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507" name="Google Shape;1507;p7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508" name="Google Shape;1508;p7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509" name="Google Shape;1509;p75"/>
          <p:cNvSpPr txBox="1">
            <a:spLocks noGrp="1"/>
          </p:cNvSpPr>
          <p:nvPr>
            <p:ph type="subTitle" idx="1"/>
          </p:nvPr>
        </p:nvSpPr>
        <p:spPr>
          <a:xfrm>
            <a:off x="1930033" y="771100"/>
            <a:ext cx="27676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510" name="Google Shape;1510;p75"/>
          <p:cNvSpPr txBox="1">
            <a:spLocks noGrp="1"/>
          </p:cNvSpPr>
          <p:nvPr>
            <p:ph type="subTitle" idx="2"/>
          </p:nvPr>
        </p:nvSpPr>
        <p:spPr>
          <a:xfrm>
            <a:off x="2231133" y="2023867"/>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1" name="Google Shape;1511;p75"/>
          <p:cNvSpPr txBox="1">
            <a:spLocks noGrp="1"/>
          </p:cNvSpPr>
          <p:nvPr>
            <p:ph type="subTitle" idx="3"/>
          </p:nvPr>
        </p:nvSpPr>
        <p:spPr>
          <a:xfrm>
            <a:off x="2231136" y="3121152"/>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2" name="Google Shape;1512;p75"/>
          <p:cNvSpPr txBox="1">
            <a:spLocks noGrp="1"/>
          </p:cNvSpPr>
          <p:nvPr>
            <p:ph type="subTitle" idx="4"/>
          </p:nvPr>
        </p:nvSpPr>
        <p:spPr>
          <a:xfrm>
            <a:off x="2231136" y="4206240"/>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3" name="Google Shape;1513;p75"/>
          <p:cNvSpPr txBox="1">
            <a:spLocks noGrp="1"/>
          </p:cNvSpPr>
          <p:nvPr>
            <p:ph type="subTitle" idx="5"/>
          </p:nvPr>
        </p:nvSpPr>
        <p:spPr>
          <a:xfrm>
            <a:off x="8010603" y="202082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4" name="Google Shape;1514;p75"/>
          <p:cNvSpPr txBox="1">
            <a:spLocks noGrp="1"/>
          </p:cNvSpPr>
          <p:nvPr>
            <p:ph type="subTitle" idx="6"/>
          </p:nvPr>
        </p:nvSpPr>
        <p:spPr>
          <a:xfrm>
            <a:off x="8010603" y="3118103"/>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5" name="Google Shape;1515;p75"/>
          <p:cNvSpPr txBox="1">
            <a:spLocks noGrp="1"/>
          </p:cNvSpPr>
          <p:nvPr>
            <p:ph type="subTitle" idx="7"/>
          </p:nvPr>
        </p:nvSpPr>
        <p:spPr>
          <a:xfrm>
            <a:off x="8010603" y="4203191"/>
            <a:ext cx="27676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16" name="Google Shape;1516;p75"/>
          <p:cNvSpPr txBox="1">
            <a:spLocks noGrp="1"/>
          </p:cNvSpPr>
          <p:nvPr>
            <p:ph type="subTitle" idx="8"/>
          </p:nvPr>
        </p:nvSpPr>
        <p:spPr>
          <a:xfrm>
            <a:off x="7496633" y="768100"/>
            <a:ext cx="27676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102473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1. Three silos">
  <p:cSld name="71. Three silos">
    <p:spTree>
      <p:nvGrpSpPr>
        <p:cNvPr id="1" name="Shape 1517"/>
        <p:cNvGrpSpPr/>
        <p:nvPr/>
      </p:nvGrpSpPr>
      <p:grpSpPr>
        <a:xfrm>
          <a:off x="0" y="0"/>
          <a:ext cx="0" cy="0"/>
          <a:chOff x="0" y="0"/>
          <a:chExt cx="0" cy="0"/>
        </a:xfrm>
      </p:grpSpPr>
      <p:sp>
        <p:nvSpPr>
          <p:cNvPr id="1518" name="Google Shape;1518;p76"/>
          <p:cNvSpPr/>
          <p:nvPr/>
        </p:nvSpPr>
        <p:spPr>
          <a:xfrm>
            <a:off x="8205611" y="1107559"/>
            <a:ext cx="3436800" cy="4559200"/>
          </a:xfrm>
          <a:prstGeom prst="roundRect">
            <a:avLst>
              <a:gd name="adj" fmla="val 2991"/>
            </a:avLst>
          </a:prstGeom>
          <a:noFill/>
          <a:ln w="19050" cap="flat" cmpd="sng">
            <a:solidFill>
              <a:srgbClr val="388BFD"/>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19" name="Google Shape;1519;p76"/>
          <p:cNvSpPr/>
          <p:nvPr/>
        </p:nvSpPr>
        <p:spPr>
          <a:xfrm>
            <a:off x="4377668" y="1107559"/>
            <a:ext cx="3436800" cy="4559200"/>
          </a:xfrm>
          <a:prstGeom prst="roundRect">
            <a:avLst>
              <a:gd name="adj" fmla="val 3685"/>
            </a:avLst>
          </a:prstGeom>
          <a:noFill/>
          <a:ln w="19050" cap="flat" cmpd="sng">
            <a:solidFill>
              <a:srgbClr val="797EF9"/>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520" name="Google Shape;1520;p76"/>
          <p:cNvSpPr/>
          <p:nvPr/>
        </p:nvSpPr>
        <p:spPr>
          <a:xfrm>
            <a:off x="607787" y="1107559"/>
            <a:ext cx="3436800" cy="4559200"/>
          </a:xfrm>
          <a:prstGeom prst="roundRect">
            <a:avLst>
              <a:gd name="adj" fmla="val 3647"/>
            </a:avLst>
          </a:prstGeom>
          <a:noFill/>
          <a:ln w="19050"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521" name="Google Shape;1521;p76"/>
          <p:cNvCxnSpPr/>
          <p:nvPr/>
        </p:nvCxnSpPr>
        <p:spPr>
          <a:xfrm>
            <a:off x="982125"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1522" name="Google Shape;1522;p76"/>
          <p:cNvCxnSpPr/>
          <p:nvPr/>
        </p:nvCxnSpPr>
        <p:spPr>
          <a:xfrm>
            <a:off x="1011713"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1523" name="Google Shape;1523;p76"/>
          <p:cNvCxnSpPr/>
          <p:nvPr/>
        </p:nvCxnSpPr>
        <p:spPr>
          <a:xfrm>
            <a:off x="476133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1524" name="Google Shape;1524;p76"/>
          <p:cNvCxnSpPr/>
          <p:nvPr/>
        </p:nvCxnSpPr>
        <p:spPr>
          <a:xfrm>
            <a:off x="4790927" y="4096820"/>
            <a:ext cx="2697600" cy="0"/>
          </a:xfrm>
          <a:prstGeom prst="straightConnector1">
            <a:avLst/>
          </a:prstGeom>
          <a:noFill/>
          <a:ln w="19050" cap="rnd" cmpd="sng">
            <a:solidFill>
              <a:schemeClr val="dk2"/>
            </a:solidFill>
            <a:prstDash val="solid"/>
            <a:round/>
            <a:headEnd type="none" w="sm" len="sm"/>
            <a:tailEnd type="none" w="sm" len="sm"/>
          </a:ln>
        </p:spPr>
      </p:cxnSp>
      <p:cxnSp>
        <p:nvCxnSpPr>
          <p:cNvPr id="1525" name="Google Shape;1525;p76"/>
          <p:cNvCxnSpPr/>
          <p:nvPr/>
        </p:nvCxnSpPr>
        <p:spPr>
          <a:xfrm>
            <a:off x="8569319" y="3001479"/>
            <a:ext cx="2697600" cy="0"/>
          </a:xfrm>
          <a:prstGeom prst="straightConnector1">
            <a:avLst/>
          </a:prstGeom>
          <a:noFill/>
          <a:ln w="19050" cap="rnd" cmpd="sng">
            <a:solidFill>
              <a:schemeClr val="dk2"/>
            </a:solidFill>
            <a:prstDash val="solid"/>
            <a:round/>
            <a:headEnd type="none" w="sm" len="sm"/>
            <a:tailEnd type="none" w="sm" len="sm"/>
          </a:ln>
        </p:spPr>
      </p:cxnSp>
      <p:cxnSp>
        <p:nvCxnSpPr>
          <p:cNvPr id="1526" name="Google Shape;1526;p76"/>
          <p:cNvCxnSpPr/>
          <p:nvPr/>
        </p:nvCxnSpPr>
        <p:spPr>
          <a:xfrm>
            <a:off x="8598907" y="4096820"/>
            <a:ext cx="2697600" cy="0"/>
          </a:xfrm>
          <a:prstGeom prst="straightConnector1">
            <a:avLst/>
          </a:prstGeom>
          <a:noFill/>
          <a:ln w="19050" cap="rnd" cmpd="sng">
            <a:solidFill>
              <a:schemeClr val="dk2"/>
            </a:solidFill>
            <a:prstDash val="solid"/>
            <a:round/>
            <a:headEnd type="none" w="sm" len="sm"/>
            <a:tailEnd type="none" w="sm" len="sm"/>
          </a:ln>
        </p:spPr>
      </p:cxnSp>
      <p:sp>
        <p:nvSpPr>
          <p:cNvPr id="1527" name="Google Shape;1527;p76"/>
          <p:cNvSpPr/>
          <p:nvPr/>
        </p:nvSpPr>
        <p:spPr>
          <a:xfrm>
            <a:off x="983717"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528" name="Google Shape;1528;p76"/>
          <p:cNvSpPr/>
          <p:nvPr/>
        </p:nvSpPr>
        <p:spPr>
          <a:xfrm>
            <a:off x="4753600" y="877541"/>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529" name="Google Shape;1529;p76"/>
          <p:cNvSpPr/>
          <p:nvPr/>
        </p:nvSpPr>
        <p:spPr>
          <a:xfrm>
            <a:off x="8581543" y="849679"/>
            <a:ext cx="2684800" cy="554000"/>
          </a:xfrm>
          <a:prstGeom prst="rect">
            <a:avLst/>
          </a:prstGeom>
          <a:solidFill>
            <a:srgbClr val="090C0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1530" name="Google Shape;1530;p76"/>
          <p:cNvGrpSpPr/>
          <p:nvPr/>
        </p:nvGrpSpPr>
        <p:grpSpPr>
          <a:xfrm>
            <a:off x="12253600" y="1"/>
            <a:ext cx="3438989" cy="3424452"/>
            <a:chOff x="22170399" y="777240"/>
            <a:chExt cx="6877978" cy="6848903"/>
          </a:xfrm>
        </p:grpSpPr>
        <p:grpSp>
          <p:nvGrpSpPr>
            <p:cNvPr id="1531" name="Google Shape;1531;p76"/>
            <p:cNvGrpSpPr/>
            <p:nvPr/>
          </p:nvGrpSpPr>
          <p:grpSpPr>
            <a:xfrm>
              <a:off x="22170399" y="777240"/>
              <a:ext cx="6877978" cy="6848903"/>
              <a:chOff x="22155159" y="0"/>
              <a:chExt cx="6877978" cy="6848903"/>
            </a:xfrm>
          </p:grpSpPr>
          <p:sp>
            <p:nvSpPr>
              <p:cNvPr id="1532" name="Google Shape;1532;p7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533" name="Google Shape;1533;p7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534" name="Google Shape;1534;p7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535" name="Google Shape;1535;p7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536" name="Google Shape;1536;p7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537" name="Google Shape;1537;p7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538" name="Google Shape;1538;p7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539" name="Google Shape;1539;p7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540" name="Google Shape;1540;p7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541" name="Google Shape;1541;p7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542" name="Google Shape;1542;p7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543" name="Google Shape;1543;p7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544" name="Google Shape;1544;p7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545" name="Google Shape;1545;p7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546" name="Google Shape;1546;p76"/>
          <p:cNvSpPr txBox="1">
            <a:spLocks noGrp="1"/>
          </p:cNvSpPr>
          <p:nvPr>
            <p:ph type="subTitle" idx="1"/>
          </p:nvPr>
        </p:nvSpPr>
        <p:spPr>
          <a:xfrm>
            <a:off x="1317917"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547" name="Google Shape;1547;p76"/>
          <p:cNvSpPr txBox="1">
            <a:spLocks noGrp="1"/>
          </p:cNvSpPr>
          <p:nvPr>
            <p:ph type="subTitle" idx="2"/>
          </p:nvPr>
        </p:nvSpPr>
        <p:spPr>
          <a:xfrm>
            <a:off x="1700431" y="21333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48" name="Google Shape;1548;p76"/>
          <p:cNvSpPr txBox="1">
            <a:spLocks noGrp="1"/>
          </p:cNvSpPr>
          <p:nvPr>
            <p:ph type="subTitle" idx="3"/>
          </p:nvPr>
        </p:nvSpPr>
        <p:spPr>
          <a:xfrm>
            <a:off x="1700431" y="323058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49" name="Google Shape;1549;p76"/>
          <p:cNvSpPr txBox="1">
            <a:spLocks noGrp="1"/>
          </p:cNvSpPr>
          <p:nvPr>
            <p:ph type="subTitle" idx="4"/>
          </p:nvPr>
        </p:nvSpPr>
        <p:spPr>
          <a:xfrm>
            <a:off x="1700431" y="4315667"/>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0" name="Google Shape;1550;p76"/>
          <p:cNvSpPr txBox="1">
            <a:spLocks noGrp="1"/>
          </p:cNvSpPr>
          <p:nvPr>
            <p:ph type="subTitle" idx="5"/>
          </p:nvPr>
        </p:nvSpPr>
        <p:spPr>
          <a:xfrm>
            <a:off x="5087800"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551" name="Google Shape;1551;p76"/>
          <p:cNvSpPr txBox="1">
            <a:spLocks noGrp="1"/>
          </p:cNvSpPr>
          <p:nvPr>
            <p:ph type="subTitle" idx="6"/>
          </p:nvPr>
        </p:nvSpPr>
        <p:spPr>
          <a:xfrm>
            <a:off x="55247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2" name="Google Shape;1552;p76"/>
          <p:cNvSpPr txBox="1">
            <a:spLocks noGrp="1"/>
          </p:cNvSpPr>
          <p:nvPr>
            <p:ph type="subTitle" idx="7"/>
          </p:nvPr>
        </p:nvSpPr>
        <p:spPr>
          <a:xfrm>
            <a:off x="55247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3" name="Google Shape;1553;p76"/>
          <p:cNvSpPr txBox="1">
            <a:spLocks noGrp="1"/>
          </p:cNvSpPr>
          <p:nvPr>
            <p:ph type="subTitle" idx="8"/>
          </p:nvPr>
        </p:nvSpPr>
        <p:spPr>
          <a:xfrm>
            <a:off x="55247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4" name="Google Shape;1554;p76"/>
          <p:cNvSpPr txBox="1">
            <a:spLocks noGrp="1"/>
          </p:cNvSpPr>
          <p:nvPr>
            <p:ph type="subTitle" idx="9"/>
          </p:nvPr>
        </p:nvSpPr>
        <p:spPr>
          <a:xfrm>
            <a:off x="8915743" y="863600"/>
            <a:ext cx="2016400" cy="463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None/>
              <a:defRPr sz="2133">
                <a:solidFill>
                  <a:schemeClr val="lt1"/>
                </a:solidFill>
              </a:defRPr>
            </a:lvl2pPr>
            <a:lvl3pPr lvl="2" algn="ctr" rtl="0">
              <a:spcBef>
                <a:spcPts val="0"/>
              </a:spcBef>
              <a:spcAft>
                <a:spcPts val="0"/>
              </a:spcAft>
              <a:buClr>
                <a:schemeClr val="lt1"/>
              </a:buClr>
              <a:buSzPts val="1600"/>
              <a:buNone/>
              <a:defRPr sz="2133">
                <a:solidFill>
                  <a:schemeClr val="lt1"/>
                </a:solidFill>
              </a:defRPr>
            </a:lvl3pPr>
            <a:lvl4pPr lvl="3" algn="ctr" rtl="0">
              <a:spcBef>
                <a:spcPts val="0"/>
              </a:spcBef>
              <a:spcAft>
                <a:spcPts val="0"/>
              </a:spcAft>
              <a:buClr>
                <a:schemeClr val="lt1"/>
              </a:buClr>
              <a:buSzPts val="1600"/>
              <a:buNone/>
              <a:defRPr sz="2133">
                <a:solidFill>
                  <a:schemeClr val="lt1"/>
                </a:solidFill>
              </a:defRPr>
            </a:lvl4pPr>
            <a:lvl5pPr lvl="4" algn="ctr" rtl="0">
              <a:spcBef>
                <a:spcPts val="0"/>
              </a:spcBef>
              <a:spcAft>
                <a:spcPts val="0"/>
              </a:spcAft>
              <a:buClr>
                <a:schemeClr val="lt1"/>
              </a:buClr>
              <a:buSzPts val="1600"/>
              <a:buNone/>
              <a:defRPr sz="2133">
                <a:solidFill>
                  <a:schemeClr val="lt1"/>
                </a:solidFill>
              </a:defRPr>
            </a:lvl5pPr>
            <a:lvl6pPr lvl="5" algn="ctr" rtl="0">
              <a:spcBef>
                <a:spcPts val="0"/>
              </a:spcBef>
              <a:spcAft>
                <a:spcPts val="0"/>
              </a:spcAft>
              <a:buClr>
                <a:schemeClr val="lt1"/>
              </a:buClr>
              <a:buSzPts val="1600"/>
              <a:buNone/>
              <a:defRPr sz="2133">
                <a:solidFill>
                  <a:schemeClr val="lt1"/>
                </a:solidFill>
              </a:defRPr>
            </a:lvl6pPr>
            <a:lvl7pPr lvl="6" algn="ctr" rtl="0">
              <a:spcBef>
                <a:spcPts val="0"/>
              </a:spcBef>
              <a:spcAft>
                <a:spcPts val="0"/>
              </a:spcAft>
              <a:buClr>
                <a:schemeClr val="lt1"/>
              </a:buClr>
              <a:buSzPts val="1600"/>
              <a:buNone/>
              <a:defRPr sz="2133">
                <a:solidFill>
                  <a:schemeClr val="lt1"/>
                </a:solidFill>
              </a:defRPr>
            </a:lvl7pPr>
            <a:lvl8pPr lvl="7" algn="ctr" rtl="0">
              <a:spcBef>
                <a:spcPts val="0"/>
              </a:spcBef>
              <a:spcAft>
                <a:spcPts val="0"/>
              </a:spcAft>
              <a:buClr>
                <a:schemeClr val="lt1"/>
              </a:buClr>
              <a:buSzPts val="1600"/>
              <a:buNone/>
              <a:defRPr sz="2133">
                <a:solidFill>
                  <a:schemeClr val="lt1"/>
                </a:solidFill>
              </a:defRPr>
            </a:lvl8pPr>
            <a:lvl9pPr lvl="8" algn="ctr" rtl="0">
              <a:spcBef>
                <a:spcPts val="0"/>
              </a:spcBef>
              <a:spcAft>
                <a:spcPts val="0"/>
              </a:spcAft>
              <a:buClr>
                <a:schemeClr val="lt1"/>
              </a:buClr>
              <a:buSzPts val="1600"/>
              <a:buNone/>
              <a:defRPr sz="2133">
                <a:solidFill>
                  <a:schemeClr val="lt1"/>
                </a:solidFill>
              </a:defRPr>
            </a:lvl9pPr>
          </a:lstStyle>
          <a:p>
            <a:r>
              <a:rPr lang="es-ES"/>
              <a:t>Haga clic para modificar el estilo de subtítulo del patrón</a:t>
            </a:r>
            <a:endParaRPr/>
          </a:p>
        </p:txBody>
      </p:sp>
      <p:sp>
        <p:nvSpPr>
          <p:cNvPr id="1555" name="Google Shape;1555;p76"/>
          <p:cNvSpPr txBox="1">
            <a:spLocks noGrp="1"/>
          </p:cNvSpPr>
          <p:nvPr>
            <p:ph type="subTitle" idx="13"/>
          </p:nvPr>
        </p:nvSpPr>
        <p:spPr>
          <a:xfrm>
            <a:off x="9355831" y="210543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6" name="Google Shape;1556;p76"/>
          <p:cNvSpPr txBox="1">
            <a:spLocks noGrp="1"/>
          </p:cNvSpPr>
          <p:nvPr>
            <p:ph type="subTitle" idx="14"/>
          </p:nvPr>
        </p:nvSpPr>
        <p:spPr>
          <a:xfrm>
            <a:off x="9355831" y="3202713"/>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
        <p:nvSpPr>
          <p:cNvPr id="1557" name="Google Shape;1557;p76"/>
          <p:cNvSpPr txBox="1">
            <a:spLocks noGrp="1"/>
          </p:cNvSpPr>
          <p:nvPr>
            <p:ph type="subTitle" idx="15"/>
          </p:nvPr>
        </p:nvSpPr>
        <p:spPr>
          <a:xfrm>
            <a:off x="9355831" y="4287800"/>
            <a:ext cx="2139200" cy="63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200"/>
              <a:buNone/>
              <a:defRPr sz="1600">
                <a:solidFill>
                  <a:schemeClr val="lt1"/>
                </a:solidFill>
              </a:defRPr>
            </a:lvl1pPr>
            <a:lvl2pPr lvl="1" rtl="0">
              <a:spcBef>
                <a:spcPts val="0"/>
              </a:spcBef>
              <a:spcAft>
                <a:spcPts val="0"/>
              </a:spcAft>
              <a:buClr>
                <a:schemeClr val="lt1"/>
              </a:buClr>
              <a:buSzPts val="1200"/>
              <a:buNone/>
              <a:defRPr sz="1600">
                <a:solidFill>
                  <a:schemeClr val="lt1"/>
                </a:solidFill>
              </a:defRPr>
            </a:lvl2pPr>
            <a:lvl3pPr lvl="2" rtl="0">
              <a:spcBef>
                <a:spcPts val="0"/>
              </a:spcBef>
              <a:spcAft>
                <a:spcPts val="0"/>
              </a:spcAft>
              <a:buClr>
                <a:schemeClr val="lt1"/>
              </a:buClr>
              <a:buSzPts val="1200"/>
              <a:buNone/>
              <a:defRPr sz="1600">
                <a:solidFill>
                  <a:schemeClr val="lt1"/>
                </a:solidFill>
              </a:defRPr>
            </a:lvl3pPr>
            <a:lvl4pPr lvl="3" rtl="0">
              <a:spcBef>
                <a:spcPts val="0"/>
              </a:spcBef>
              <a:spcAft>
                <a:spcPts val="0"/>
              </a:spcAft>
              <a:buClr>
                <a:schemeClr val="lt1"/>
              </a:buClr>
              <a:buSzPts val="1200"/>
              <a:buNone/>
              <a:defRPr sz="1600">
                <a:solidFill>
                  <a:schemeClr val="lt1"/>
                </a:solidFill>
              </a:defRPr>
            </a:lvl4pPr>
            <a:lvl5pPr lvl="4" rtl="0">
              <a:spcBef>
                <a:spcPts val="0"/>
              </a:spcBef>
              <a:spcAft>
                <a:spcPts val="0"/>
              </a:spcAft>
              <a:buClr>
                <a:schemeClr val="lt1"/>
              </a:buClr>
              <a:buSzPts val="1200"/>
              <a:buNone/>
              <a:defRPr sz="1600">
                <a:solidFill>
                  <a:schemeClr val="lt1"/>
                </a:solidFill>
              </a:defRPr>
            </a:lvl5pPr>
            <a:lvl6pPr lvl="5" rtl="0">
              <a:spcBef>
                <a:spcPts val="0"/>
              </a:spcBef>
              <a:spcAft>
                <a:spcPts val="0"/>
              </a:spcAft>
              <a:buClr>
                <a:schemeClr val="lt1"/>
              </a:buClr>
              <a:buSzPts val="1200"/>
              <a:buNone/>
              <a:defRPr sz="1600">
                <a:solidFill>
                  <a:schemeClr val="lt1"/>
                </a:solidFill>
              </a:defRPr>
            </a:lvl6pPr>
            <a:lvl7pPr lvl="6" rtl="0">
              <a:spcBef>
                <a:spcPts val="0"/>
              </a:spcBef>
              <a:spcAft>
                <a:spcPts val="0"/>
              </a:spcAft>
              <a:buClr>
                <a:schemeClr val="lt1"/>
              </a:buClr>
              <a:buSzPts val="1200"/>
              <a:buNone/>
              <a:defRPr sz="1600">
                <a:solidFill>
                  <a:schemeClr val="lt1"/>
                </a:solidFill>
              </a:defRPr>
            </a:lvl7pPr>
            <a:lvl8pPr lvl="7" rtl="0">
              <a:spcBef>
                <a:spcPts val="0"/>
              </a:spcBef>
              <a:spcAft>
                <a:spcPts val="0"/>
              </a:spcAft>
              <a:buClr>
                <a:schemeClr val="lt1"/>
              </a:buClr>
              <a:buSzPts val="1200"/>
              <a:buNone/>
              <a:defRPr sz="1600">
                <a:solidFill>
                  <a:schemeClr val="lt1"/>
                </a:solidFill>
              </a:defRPr>
            </a:lvl8pPr>
            <a:lvl9pPr lvl="8" rtl="0">
              <a:spcBef>
                <a:spcPts val="0"/>
              </a:spcBef>
              <a:spcAft>
                <a:spcPts val="0"/>
              </a:spcAft>
              <a:buClr>
                <a:schemeClr val="lt1"/>
              </a:buClr>
              <a:buSzPts val="1200"/>
              <a:buNone/>
              <a:defRPr sz="1600">
                <a:solidFill>
                  <a:schemeClr val="lt1"/>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669187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2. Four part gradient cycle_1">
  <p:cSld name="72. Four part gradient cycle_1">
    <p:spTree>
      <p:nvGrpSpPr>
        <p:cNvPr id="1" name="Shape 1558"/>
        <p:cNvGrpSpPr/>
        <p:nvPr/>
      </p:nvGrpSpPr>
      <p:grpSpPr>
        <a:xfrm>
          <a:off x="0" y="0"/>
          <a:ext cx="0" cy="0"/>
          <a:chOff x="0" y="0"/>
          <a:chExt cx="0" cy="0"/>
        </a:xfrm>
      </p:grpSpPr>
      <p:grpSp>
        <p:nvGrpSpPr>
          <p:cNvPr id="1559" name="Google Shape;1559;p77"/>
          <p:cNvGrpSpPr/>
          <p:nvPr/>
        </p:nvGrpSpPr>
        <p:grpSpPr>
          <a:xfrm rot="-5400000" flipH="1">
            <a:off x="7959567" y="2560101"/>
            <a:ext cx="160051" cy="1390020"/>
            <a:chOff x="8582641" y="8238480"/>
            <a:chExt cx="320100" cy="2780040"/>
          </a:xfrm>
        </p:grpSpPr>
        <p:cxnSp>
          <p:nvCxnSpPr>
            <p:cNvPr id="1560" name="Google Shape;1560;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1" name="Google Shape;1561;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562" name="Google Shape;1562;p77"/>
          <p:cNvGrpSpPr/>
          <p:nvPr/>
        </p:nvGrpSpPr>
        <p:grpSpPr>
          <a:xfrm rot="5400000">
            <a:off x="4057710" y="2543477"/>
            <a:ext cx="160049" cy="1390020"/>
            <a:chOff x="8582641" y="8238480"/>
            <a:chExt cx="320100" cy="2780040"/>
          </a:xfrm>
        </p:grpSpPr>
        <p:cxnSp>
          <p:nvCxnSpPr>
            <p:cNvPr id="1563" name="Google Shape;1563;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4" name="Google Shape;1564;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565" name="Google Shape;1565;p77"/>
          <p:cNvGrpSpPr/>
          <p:nvPr/>
        </p:nvGrpSpPr>
        <p:grpSpPr>
          <a:xfrm>
            <a:off x="6027636" y="4371867"/>
            <a:ext cx="160049" cy="1390020"/>
            <a:chOff x="8582641" y="8238480"/>
            <a:chExt cx="320100" cy="2780040"/>
          </a:xfrm>
        </p:grpSpPr>
        <p:cxnSp>
          <p:nvCxnSpPr>
            <p:cNvPr id="1566" name="Google Shape;1566;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67" name="Google Shape;1567;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568" name="Google Shape;1568;p77"/>
          <p:cNvGrpSpPr/>
          <p:nvPr/>
        </p:nvGrpSpPr>
        <p:grpSpPr>
          <a:xfrm rot="10800000" flipH="1">
            <a:off x="6027636" y="552575"/>
            <a:ext cx="160049" cy="1390020"/>
            <a:chOff x="8582641" y="8238480"/>
            <a:chExt cx="320100" cy="2780040"/>
          </a:xfrm>
        </p:grpSpPr>
        <p:cxnSp>
          <p:nvCxnSpPr>
            <p:cNvPr id="1569" name="Google Shape;1569;p77"/>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570" name="Google Shape;1570;p7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571" name="Google Shape;1571;p77"/>
          <p:cNvGrpSpPr/>
          <p:nvPr/>
        </p:nvGrpSpPr>
        <p:grpSpPr>
          <a:xfrm flipH="1">
            <a:off x="4302809" y="1409735"/>
            <a:ext cx="3586204" cy="3657235"/>
            <a:chOff x="2466726" y="-956149"/>
            <a:chExt cx="10032274" cy="10058401"/>
          </a:xfrm>
        </p:grpSpPr>
        <p:sp>
          <p:nvSpPr>
            <p:cNvPr id="1572" name="Google Shape;1572;p77"/>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573" name="Google Shape;1573;p77"/>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574" name="Google Shape;1574;p77"/>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sp>
          <p:nvSpPr>
            <p:cNvPr id="1575" name="Google Shape;1575;p77"/>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lt1"/>
                </a:solidFill>
                <a:latin typeface="Arial"/>
                <a:ea typeface="Arial"/>
                <a:cs typeface="Arial"/>
                <a:sym typeface="Arial"/>
              </a:endParaRPr>
            </a:p>
          </p:txBody>
        </p:sp>
      </p:grpSp>
      <p:grpSp>
        <p:nvGrpSpPr>
          <p:cNvPr id="1576" name="Google Shape;1576;p77"/>
          <p:cNvGrpSpPr/>
          <p:nvPr/>
        </p:nvGrpSpPr>
        <p:grpSpPr>
          <a:xfrm>
            <a:off x="12253600" y="1"/>
            <a:ext cx="3438989" cy="3424452"/>
            <a:chOff x="22170399" y="777240"/>
            <a:chExt cx="6877978" cy="6848903"/>
          </a:xfrm>
        </p:grpSpPr>
        <p:grpSp>
          <p:nvGrpSpPr>
            <p:cNvPr id="1577" name="Google Shape;1577;p77"/>
            <p:cNvGrpSpPr/>
            <p:nvPr/>
          </p:nvGrpSpPr>
          <p:grpSpPr>
            <a:xfrm>
              <a:off x="22170399" y="777240"/>
              <a:ext cx="6877978" cy="6848903"/>
              <a:chOff x="22155159" y="0"/>
              <a:chExt cx="6877978" cy="6848903"/>
            </a:xfrm>
          </p:grpSpPr>
          <p:sp>
            <p:nvSpPr>
              <p:cNvPr id="1578" name="Google Shape;1578;p7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579" name="Google Shape;1579;p7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580" name="Google Shape;1580;p7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581" name="Google Shape;1581;p7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582" name="Google Shape;1582;p7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583" name="Google Shape;1583;p7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584" name="Google Shape;1584;p7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585" name="Google Shape;1585;p7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586" name="Google Shape;1586;p7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587" name="Google Shape;1587;p7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588" name="Google Shape;1588;p7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589" name="Google Shape;1589;p7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590" name="Google Shape;1590;p7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591" name="Google Shape;1591;p7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592" name="Google Shape;1592;p77"/>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593" name="Google Shape;1593;p77"/>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594" name="Google Shape;1594;p77"/>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595" name="Google Shape;1595;p77"/>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596" name="Google Shape;1596;p77"/>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597" name="Google Shape;1597;p77"/>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598" name="Google Shape;1598;p77"/>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599" name="Google Shape;1599;p77"/>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672663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73. Four part gradient cycle_2">
  <p:cSld name="73. Four part gradient cycle_2">
    <p:spTree>
      <p:nvGrpSpPr>
        <p:cNvPr id="1" name="Shape 1600"/>
        <p:cNvGrpSpPr/>
        <p:nvPr/>
      </p:nvGrpSpPr>
      <p:grpSpPr>
        <a:xfrm>
          <a:off x="0" y="0"/>
          <a:ext cx="0" cy="0"/>
          <a:chOff x="0" y="0"/>
          <a:chExt cx="0" cy="0"/>
        </a:xfrm>
      </p:grpSpPr>
      <p:grpSp>
        <p:nvGrpSpPr>
          <p:cNvPr id="1601" name="Google Shape;1601;p78"/>
          <p:cNvGrpSpPr/>
          <p:nvPr/>
        </p:nvGrpSpPr>
        <p:grpSpPr>
          <a:xfrm rot="-5400000" flipH="1">
            <a:off x="7959567" y="2560101"/>
            <a:ext cx="160051" cy="1390020"/>
            <a:chOff x="8582641" y="8238480"/>
            <a:chExt cx="320100" cy="2780040"/>
          </a:xfrm>
        </p:grpSpPr>
        <p:cxnSp>
          <p:nvCxnSpPr>
            <p:cNvPr id="1602" name="Google Shape;1602;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3" name="Google Shape;1603;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04" name="Google Shape;1604;p78"/>
          <p:cNvGrpSpPr/>
          <p:nvPr/>
        </p:nvGrpSpPr>
        <p:grpSpPr>
          <a:xfrm rot="5400000">
            <a:off x="4057710" y="2543477"/>
            <a:ext cx="160049" cy="1390020"/>
            <a:chOff x="8582641" y="8238480"/>
            <a:chExt cx="320100" cy="2780040"/>
          </a:xfrm>
        </p:grpSpPr>
        <p:cxnSp>
          <p:nvCxnSpPr>
            <p:cNvPr id="1605" name="Google Shape;1605;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6" name="Google Shape;1606;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07" name="Google Shape;1607;p78"/>
          <p:cNvGrpSpPr/>
          <p:nvPr/>
        </p:nvGrpSpPr>
        <p:grpSpPr>
          <a:xfrm>
            <a:off x="6027636" y="4371867"/>
            <a:ext cx="160049" cy="1390020"/>
            <a:chOff x="8582641" y="8238480"/>
            <a:chExt cx="320100" cy="2780040"/>
          </a:xfrm>
        </p:grpSpPr>
        <p:cxnSp>
          <p:nvCxnSpPr>
            <p:cNvPr id="1608" name="Google Shape;1608;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09" name="Google Shape;1609;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10" name="Google Shape;1610;p78"/>
          <p:cNvGrpSpPr/>
          <p:nvPr/>
        </p:nvGrpSpPr>
        <p:grpSpPr>
          <a:xfrm rot="10800000" flipH="1">
            <a:off x="6027636" y="552575"/>
            <a:ext cx="160049" cy="1390020"/>
            <a:chOff x="8582641" y="8238480"/>
            <a:chExt cx="320100" cy="2780040"/>
          </a:xfrm>
        </p:grpSpPr>
        <p:cxnSp>
          <p:nvCxnSpPr>
            <p:cNvPr id="1611" name="Google Shape;1611;p78"/>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12" name="Google Shape;1612;p7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13" name="Google Shape;1613;p78"/>
          <p:cNvGrpSpPr/>
          <p:nvPr/>
        </p:nvGrpSpPr>
        <p:grpSpPr>
          <a:xfrm flipH="1">
            <a:off x="4302809" y="1409851"/>
            <a:ext cx="3586204" cy="3657235"/>
            <a:chOff x="2466726" y="-956149"/>
            <a:chExt cx="10032274" cy="10058401"/>
          </a:xfrm>
        </p:grpSpPr>
        <p:sp>
          <p:nvSpPr>
            <p:cNvPr id="1614" name="Google Shape;1614;p78"/>
            <p:cNvSpPr/>
            <p:nvPr/>
          </p:nvSpPr>
          <p:spPr>
            <a:xfrm>
              <a:off x="6050072" y="-956149"/>
              <a:ext cx="6447769" cy="498348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615" name="Google Shape;1615;p78"/>
            <p:cNvSpPr/>
            <p:nvPr/>
          </p:nvSpPr>
          <p:spPr>
            <a:xfrm>
              <a:off x="2466726" y="-954993"/>
              <a:ext cx="4983482" cy="64477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616" name="Google Shape;1616;p78"/>
            <p:cNvSpPr/>
            <p:nvPr/>
          </p:nvSpPr>
          <p:spPr>
            <a:xfrm>
              <a:off x="2467884" y="4118771"/>
              <a:ext cx="6447771" cy="4983481"/>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sp>
          <p:nvSpPr>
            <p:cNvPr id="1617" name="Google Shape;1617;p78"/>
            <p:cNvSpPr/>
            <p:nvPr/>
          </p:nvSpPr>
          <p:spPr>
            <a:xfrm>
              <a:off x="7515520" y="2653324"/>
              <a:ext cx="4983480" cy="6447772"/>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0" i="0" u="none" strike="noStrike" cap="none">
                <a:solidFill>
                  <a:schemeClr val="lt1"/>
                </a:solidFill>
                <a:latin typeface="Arial"/>
                <a:ea typeface="Arial"/>
                <a:cs typeface="Arial"/>
                <a:sym typeface="Arial"/>
              </a:endParaRPr>
            </a:p>
          </p:txBody>
        </p:sp>
      </p:grpSp>
      <p:grpSp>
        <p:nvGrpSpPr>
          <p:cNvPr id="1618" name="Google Shape;1618;p78"/>
          <p:cNvGrpSpPr/>
          <p:nvPr/>
        </p:nvGrpSpPr>
        <p:grpSpPr>
          <a:xfrm>
            <a:off x="12253600" y="1"/>
            <a:ext cx="3438989" cy="3424452"/>
            <a:chOff x="22170399" y="777240"/>
            <a:chExt cx="6877978" cy="6848903"/>
          </a:xfrm>
        </p:grpSpPr>
        <p:grpSp>
          <p:nvGrpSpPr>
            <p:cNvPr id="1619" name="Google Shape;1619;p78"/>
            <p:cNvGrpSpPr/>
            <p:nvPr/>
          </p:nvGrpSpPr>
          <p:grpSpPr>
            <a:xfrm>
              <a:off x="22170399" y="777240"/>
              <a:ext cx="6877978" cy="6848903"/>
              <a:chOff x="22155159" y="0"/>
              <a:chExt cx="6877978" cy="6848903"/>
            </a:xfrm>
          </p:grpSpPr>
          <p:sp>
            <p:nvSpPr>
              <p:cNvPr id="1620" name="Google Shape;1620;p7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621" name="Google Shape;1621;p7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622" name="Google Shape;1622;p7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623" name="Google Shape;1623;p7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624" name="Google Shape;1624;p7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625" name="Google Shape;1625;p7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626" name="Google Shape;1626;p7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627" name="Google Shape;1627;p7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628" name="Google Shape;1628;p7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629" name="Google Shape;1629;p7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630" name="Google Shape;1630;p7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631" name="Google Shape;1631;p7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632" name="Google Shape;1632;p7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633" name="Google Shape;1633;p7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634" name="Google Shape;1634;p78"/>
          <p:cNvSpPr txBox="1">
            <a:spLocks noGrp="1"/>
          </p:cNvSpPr>
          <p:nvPr>
            <p:ph type="subTitle" idx="1"/>
          </p:nvPr>
        </p:nvSpPr>
        <p:spPr>
          <a:xfrm>
            <a:off x="573024" y="3169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635" name="Google Shape;1635;p78"/>
          <p:cNvSpPr txBox="1">
            <a:spLocks noGrp="1"/>
          </p:cNvSpPr>
          <p:nvPr>
            <p:ph type="subTitle" idx="2"/>
          </p:nvPr>
        </p:nvSpPr>
        <p:spPr>
          <a:xfrm>
            <a:off x="573024" y="3255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636" name="Google Shape;1636;p78"/>
          <p:cNvSpPr txBox="1">
            <a:spLocks noGrp="1"/>
          </p:cNvSpPr>
          <p:nvPr>
            <p:ph type="subTitle" idx="3"/>
          </p:nvPr>
        </p:nvSpPr>
        <p:spPr>
          <a:xfrm>
            <a:off x="6327648" y="5486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637" name="Google Shape;1637;p78"/>
          <p:cNvSpPr txBox="1">
            <a:spLocks noGrp="1"/>
          </p:cNvSpPr>
          <p:nvPr>
            <p:ph type="subTitle" idx="4"/>
          </p:nvPr>
        </p:nvSpPr>
        <p:spPr>
          <a:xfrm>
            <a:off x="6330848" y="6339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638" name="Google Shape;1638;p78"/>
          <p:cNvSpPr txBox="1">
            <a:spLocks noGrp="1"/>
          </p:cNvSpPr>
          <p:nvPr>
            <p:ph type="subTitle" idx="5"/>
          </p:nvPr>
        </p:nvSpPr>
        <p:spPr>
          <a:xfrm>
            <a:off x="6327648" y="560832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639" name="Google Shape;1639;p78"/>
          <p:cNvSpPr txBox="1">
            <a:spLocks noGrp="1"/>
          </p:cNvSpPr>
          <p:nvPr>
            <p:ph type="subTitle" idx="6"/>
          </p:nvPr>
        </p:nvSpPr>
        <p:spPr>
          <a:xfrm>
            <a:off x="6327648" y="56936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640" name="Google Shape;1640;p78"/>
          <p:cNvSpPr txBox="1">
            <a:spLocks noGrp="1"/>
          </p:cNvSpPr>
          <p:nvPr>
            <p:ph type="subTitle" idx="7"/>
          </p:nvPr>
        </p:nvSpPr>
        <p:spPr>
          <a:xfrm>
            <a:off x="8851392" y="3182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641" name="Google Shape;1641;p78"/>
          <p:cNvSpPr txBox="1">
            <a:spLocks noGrp="1"/>
          </p:cNvSpPr>
          <p:nvPr>
            <p:ph type="subTitle" idx="8"/>
          </p:nvPr>
        </p:nvSpPr>
        <p:spPr>
          <a:xfrm>
            <a:off x="8851392" y="3267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2784360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74. Three part gradient cycle_1">
  <p:cSld name="74. Three part gradient cycle_1">
    <p:spTree>
      <p:nvGrpSpPr>
        <p:cNvPr id="1" name="Shape 1642"/>
        <p:cNvGrpSpPr/>
        <p:nvPr/>
      </p:nvGrpSpPr>
      <p:grpSpPr>
        <a:xfrm>
          <a:off x="0" y="0"/>
          <a:ext cx="0" cy="0"/>
          <a:chOff x="0" y="0"/>
          <a:chExt cx="0" cy="0"/>
        </a:xfrm>
      </p:grpSpPr>
      <p:grpSp>
        <p:nvGrpSpPr>
          <p:cNvPr id="1643" name="Google Shape;1643;p79"/>
          <p:cNvGrpSpPr/>
          <p:nvPr/>
        </p:nvGrpSpPr>
        <p:grpSpPr>
          <a:xfrm rot="-5400000" flipH="1">
            <a:off x="7890812" y="3582698"/>
            <a:ext cx="160049" cy="1390020"/>
            <a:chOff x="8582641" y="8238480"/>
            <a:chExt cx="320100" cy="2780040"/>
          </a:xfrm>
        </p:grpSpPr>
        <p:cxnSp>
          <p:nvCxnSpPr>
            <p:cNvPr id="1644" name="Google Shape;1644;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5" name="Google Shape;1645;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46" name="Google Shape;1646;p79"/>
          <p:cNvGrpSpPr/>
          <p:nvPr/>
        </p:nvGrpSpPr>
        <p:grpSpPr>
          <a:xfrm rot="10800000" flipH="1">
            <a:off x="6027636" y="971675"/>
            <a:ext cx="160049" cy="1390020"/>
            <a:chOff x="8582641" y="8238480"/>
            <a:chExt cx="320100" cy="2780040"/>
          </a:xfrm>
        </p:grpSpPr>
        <p:cxnSp>
          <p:nvCxnSpPr>
            <p:cNvPr id="1647" name="Google Shape;1647;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48" name="Google Shape;1648;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49" name="Google Shape;1649;p79"/>
          <p:cNvGrpSpPr/>
          <p:nvPr/>
        </p:nvGrpSpPr>
        <p:grpSpPr>
          <a:xfrm rot="5400000">
            <a:off x="4141658" y="3582698"/>
            <a:ext cx="160049" cy="1390020"/>
            <a:chOff x="8582641" y="8238480"/>
            <a:chExt cx="320100" cy="2780040"/>
          </a:xfrm>
        </p:grpSpPr>
        <p:cxnSp>
          <p:nvCxnSpPr>
            <p:cNvPr id="1650" name="Google Shape;1650;p79"/>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51" name="Google Shape;1651;p79"/>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52" name="Google Shape;1652;p79"/>
          <p:cNvGrpSpPr/>
          <p:nvPr/>
        </p:nvGrpSpPr>
        <p:grpSpPr>
          <a:xfrm>
            <a:off x="4262989" y="1828759"/>
            <a:ext cx="3665435" cy="3657328"/>
            <a:chOff x="2779615" y="736954"/>
            <a:chExt cx="4778508" cy="4767941"/>
          </a:xfrm>
        </p:grpSpPr>
        <p:sp>
          <p:nvSpPr>
            <p:cNvPr id="1653" name="Google Shape;1653;p79"/>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654" name="Google Shape;1654;p79"/>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6E40C9"/>
                </a:gs>
                <a:gs pos="23000">
                  <a:srgbClr val="6E40C9"/>
                </a:gs>
                <a:gs pos="83000">
                  <a:srgbClr val="1158C7"/>
                </a:gs>
                <a:gs pos="100000">
                  <a:srgbClr val="1158C7"/>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655" name="Google Shape;1655;p79"/>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1656" name="Google Shape;1656;p79"/>
          <p:cNvGrpSpPr/>
          <p:nvPr/>
        </p:nvGrpSpPr>
        <p:grpSpPr>
          <a:xfrm>
            <a:off x="12253600" y="1"/>
            <a:ext cx="3438989" cy="3424452"/>
            <a:chOff x="22170399" y="777240"/>
            <a:chExt cx="6877978" cy="6848903"/>
          </a:xfrm>
        </p:grpSpPr>
        <p:grpSp>
          <p:nvGrpSpPr>
            <p:cNvPr id="1657" name="Google Shape;1657;p79"/>
            <p:cNvGrpSpPr/>
            <p:nvPr/>
          </p:nvGrpSpPr>
          <p:grpSpPr>
            <a:xfrm>
              <a:off x="22170399" y="777240"/>
              <a:ext cx="6877978" cy="6848903"/>
              <a:chOff x="22155159" y="0"/>
              <a:chExt cx="6877978" cy="6848903"/>
            </a:xfrm>
          </p:grpSpPr>
          <p:sp>
            <p:nvSpPr>
              <p:cNvPr id="1658" name="Google Shape;1658;p7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659" name="Google Shape;1659;p7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660" name="Google Shape;1660;p7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661" name="Google Shape;1661;p7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662" name="Google Shape;1662;p7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663" name="Google Shape;1663;p7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664" name="Google Shape;1664;p7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665" name="Google Shape;1665;p7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666" name="Google Shape;1666;p7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667" name="Google Shape;1667;p7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668" name="Google Shape;1668;p7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669" name="Google Shape;1669;p7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670" name="Google Shape;1670;p7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671" name="Google Shape;1671;p7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672" name="Google Shape;1672;p79"/>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673" name="Google Shape;1673;p79"/>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674" name="Google Shape;1674;p79"/>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675" name="Google Shape;1675;p79"/>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676" name="Google Shape;1676;p79"/>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677" name="Google Shape;1677;p79"/>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36695140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75. Three part gradient cycle_2">
  <p:cSld name="75. Three part gradient cycle_2">
    <p:spTree>
      <p:nvGrpSpPr>
        <p:cNvPr id="1" name="Shape 1678"/>
        <p:cNvGrpSpPr/>
        <p:nvPr/>
      </p:nvGrpSpPr>
      <p:grpSpPr>
        <a:xfrm>
          <a:off x="0" y="0"/>
          <a:ext cx="0" cy="0"/>
          <a:chOff x="0" y="0"/>
          <a:chExt cx="0" cy="0"/>
        </a:xfrm>
      </p:grpSpPr>
      <p:grpSp>
        <p:nvGrpSpPr>
          <p:cNvPr id="1679" name="Google Shape;1679;p80"/>
          <p:cNvGrpSpPr/>
          <p:nvPr/>
        </p:nvGrpSpPr>
        <p:grpSpPr>
          <a:xfrm rot="-5400000" flipH="1">
            <a:off x="7890812" y="3582698"/>
            <a:ext cx="160049" cy="1390020"/>
            <a:chOff x="8582641" y="8238480"/>
            <a:chExt cx="320100" cy="2780040"/>
          </a:xfrm>
        </p:grpSpPr>
        <p:cxnSp>
          <p:nvCxnSpPr>
            <p:cNvPr id="1680" name="Google Shape;1680;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1" name="Google Shape;1681;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82" name="Google Shape;1682;p80"/>
          <p:cNvGrpSpPr/>
          <p:nvPr/>
        </p:nvGrpSpPr>
        <p:grpSpPr>
          <a:xfrm rot="10800000" flipH="1">
            <a:off x="6027636" y="971675"/>
            <a:ext cx="160049" cy="1390020"/>
            <a:chOff x="8582641" y="8238480"/>
            <a:chExt cx="320100" cy="2780040"/>
          </a:xfrm>
        </p:grpSpPr>
        <p:cxnSp>
          <p:nvCxnSpPr>
            <p:cNvPr id="1683" name="Google Shape;1683;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4" name="Google Shape;1684;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85" name="Google Shape;1685;p80"/>
          <p:cNvGrpSpPr/>
          <p:nvPr/>
        </p:nvGrpSpPr>
        <p:grpSpPr>
          <a:xfrm rot="5400000">
            <a:off x="4141658" y="3582698"/>
            <a:ext cx="160049" cy="1390020"/>
            <a:chOff x="8582641" y="8238480"/>
            <a:chExt cx="320100" cy="2780040"/>
          </a:xfrm>
        </p:grpSpPr>
        <p:cxnSp>
          <p:nvCxnSpPr>
            <p:cNvPr id="1686" name="Google Shape;1686;p80"/>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687" name="Google Shape;1687;p80"/>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688" name="Google Shape;1688;p80"/>
          <p:cNvGrpSpPr/>
          <p:nvPr/>
        </p:nvGrpSpPr>
        <p:grpSpPr>
          <a:xfrm>
            <a:off x="4262989" y="1828759"/>
            <a:ext cx="3665435" cy="3657328"/>
            <a:chOff x="2779615" y="736954"/>
            <a:chExt cx="4778508" cy="4767941"/>
          </a:xfrm>
        </p:grpSpPr>
        <p:sp>
          <p:nvSpPr>
            <p:cNvPr id="1689" name="Google Shape;1689;p80"/>
            <p:cNvSpPr/>
            <p:nvPr/>
          </p:nvSpPr>
          <p:spPr>
            <a:xfrm>
              <a:off x="5208381" y="741079"/>
              <a:ext cx="2349742" cy="3935040"/>
            </a:xfrm>
            <a:custGeom>
              <a:avLst/>
              <a:gdLst/>
              <a:ahLst/>
              <a:cxnLst/>
              <a:rect l="l" t="t" r="r" b="b"/>
              <a:pathLst>
                <a:path w="2349742" h="3935040" extrusionOk="0">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2EA043"/>
                </a:gs>
                <a:gs pos="98000">
                  <a:srgbClr val="56D364"/>
                </a:gs>
                <a:gs pos="100000">
                  <a:srgbClr val="56D364"/>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690" name="Google Shape;1690;p80"/>
            <p:cNvSpPr/>
            <p:nvPr/>
          </p:nvSpPr>
          <p:spPr>
            <a:xfrm>
              <a:off x="2779615" y="736954"/>
              <a:ext cx="3075742" cy="3606241"/>
            </a:xfrm>
            <a:custGeom>
              <a:avLst/>
              <a:gdLst/>
              <a:ahLst/>
              <a:cxnLst/>
              <a:rect l="l" t="t" r="r" b="b"/>
              <a:pathLst>
                <a:path w="3075742" h="3606241" extrusionOk="0">
                  <a:moveTo>
                    <a:pt x="2399086" y="0"/>
                  </a:moveTo>
                  <a:lnTo>
                    <a:pt x="2480797" y="4126"/>
                  </a:lnTo>
                  <a:lnTo>
                    <a:pt x="2531805" y="9268"/>
                  </a:lnTo>
                  <a:cubicBezTo>
                    <a:pt x="2842230" y="72790"/>
                    <a:pt x="3075742" y="347453"/>
                    <a:pt x="3075742" y="676656"/>
                  </a:cubicBezTo>
                  <a:cubicBezTo>
                    <a:pt x="3075742" y="1005859"/>
                    <a:pt x="2842230" y="1280522"/>
                    <a:pt x="2531805" y="1344044"/>
                  </a:cubicBezTo>
                  <a:lnTo>
                    <a:pt x="2448430" y="1352449"/>
                  </a:lnTo>
                  <a:lnTo>
                    <a:pt x="2399086" y="1349957"/>
                  </a:lnTo>
                  <a:lnTo>
                    <a:pt x="2343650" y="1352757"/>
                  </a:lnTo>
                  <a:lnTo>
                    <a:pt x="2343644" y="1352756"/>
                  </a:lnTo>
                  <a:lnTo>
                    <a:pt x="2291819" y="1355373"/>
                  </a:lnTo>
                  <a:cubicBezTo>
                    <a:pt x="1762789" y="1409099"/>
                    <a:pt x="1349957" y="1855881"/>
                    <a:pt x="1349957" y="2399085"/>
                  </a:cubicBezTo>
                  <a:cubicBezTo>
                    <a:pt x="1349957" y="2543940"/>
                    <a:pt x="1379314" y="2681937"/>
                    <a:pt x="1432403" y="2807453"/>
                  </a:cubicBezTo>
                  <a:lnTo>
                    <a:pt x="1450354" y="2844719"/>
                  </a:lnTo>
                  <a:lnTo>
                    <a:pt x="1389810" y="2771338"/>
                  </a:lnTo>
                  <a:cubicBezTo>
                    <a:pt x="1266532" y="2648060"/>
                    <a:pt x="1096225" y="2571811"/>
                    <a:pt x="908109" y="2571811"/>
                  </a:cubicBezTo>
                  <a:cubicBezTo>
                    <a:pt x="531877" y="2571811"/>
                    <a:pt x="226881" y="2876807"/>
                    <a:pt x="226881" y="3253039"/>
                  </a:cubicBezTo>
                  <a:cubicBezTo>
                    <a:pt x="226881" y="3347097"/>
                    <a:pt x="245943" y="3436703"/>
                    <a:pt x="280415" y="3518204"/>
                  </a:cubicBezTo>
                  <a:lnTo>
                    <a:pt x="328200" y="3606241"/>
                  </a:lnTo>
                  <a:lnTo>
                    <a:pt x="289557" y="3542632"/>
                  </a:lnTo>
                  <a:cubicBezTo>
                    <a:pt x="104893" y="3202698"/>
                    <a:pt x="0" y="2813141"/>
                    <a:pt x="0" y="2399085"/>
                  </a:cubicBezTo>
                  <a:cubicBezTo>
                    <a:pt x="0" y="1156917"/>
                    <a:pt x="944039" y="135242"/>
                    <a:pt x="2153793" y="12385"/>
                  </a:cubicBezTo>
                  <a:lnTo>
                    <a:pt x="2299055" y="5050"/>
                  </a:lnTo>
                  <a:lnTo>
                    <a:pt x="2257223" y="9267"/>
                  </a:lnTo>
                  <a:cubicBezTo>
                    <a:pt x="1946799" y="72789"/>
                    <a:pt x="1713286" y="347452"/>
                    <a:pt x="1713286" y="676655"/>
                  </a:cubicBezTo>
                  <a:lnTo>
                    <a:pt x="1713286" y="676656"/>
                  </a:lnTo>
                  <a:lnTo>
                    <a:pt x="1723926" y="556067"/>
                  </a:lnTo>
                  <a:cubicBezTo>
                    <a:pt x="1772866" y="282086"/>
                    <a:pt x="1985602" y="64850"/>
                    <a:pt x="2257223" y="9268"/>
                  </a:cubicBezTo>
                  <a:lnTo>
                    <a:pt x="2299055" y="5051"/>
                  </a:lnTo>
                  <a:close/>
                </a:path>
              </a:pathLst>
            </a:custGeom>
            <a:gradFill>
              <a:gsLst>
                <a:gs pos="0">
                  <a:srgbClr val="56D364"/>
                </a:gs>
                <a:gs pos="54000">
                  <a:srgbClr val="388BFD"/>
                </a:gs>
                <a:gs pos="100000">
                  <a:srgbClr val="388BFD"/>
                </a:gs>
              </a:gsLst>
              <a:lin ang="54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sp>
          <p:nvSpPr>
            <p:cNvPr id="1691" name="Google Shape;1691;p80"/>
            <p:cNvSpPr/>
            <p:nvPr/>
          </p:nvSpPr>
          <p:spPr>
            <a:xfrm>
              <a:off x="2996664" y="3278535"/>
              <a:ext cx="4202279" cy="2226360"/>
            </a:xfrm>
            <a:custGeom>
              <a:avLst/>
              <a:gdLst/>
              <a:ahLst/>
              <a:cxnLst/>
              <a:rect l="l" t="t" r="r" b="b"/>
              <a:pathLst>
                <a:path w="4202279" h="2226360" extrusionOk="0">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158C7"/>
                </a:gs>
                <a:gs pos="18000">
                  <a:srgbClr val="1158C7"/>
                </a:gs>
                <a:gs pos="100000">
                  <a:srgbClr val="56D364"/>
                </a:gs>
              </a:gsLst>
              <a:lin ang="27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F0F6FC"/>
                </a:buClr>
                <a:buSzPts val="8300"/>
                <a:buFont typeface="Arial"/>
                <a:buNone/>
              </a:pPr>
              <a:endParaRPr sz="11066" b="1" i="0" u="none" strike="noStrike" cap="none">
                <a:solidFill>
                  <a:schemeClr val="dk1"/>
                </a:solidFill>
                <a:latin typeface="Arial"/>
                <a:ea typeface="Arial"/>
                <a:cs typeface="Arial"/>
                <a:sym typeface="Arial"/>
              </a:endParaRPr>
            </a:p>
          </p:txBody>
        </p:sp>
      </p:grpSp>
      <p:grpSp>
        <p:nvGrpSpPr>
          <p:cNvPr id="1692" name="Google Shape;1692;p80"/>
          <p:cNvGrpSpPr/>
          <p:nvPr/>
        </p:nvGrpSpPr>
        <p:grpSpPr>
          <a:xfrm>
            <a:off x="12253600" y="1"/>
            <a:ext cx="3438989" cy="3424452"/>
            <a:chOff x="22170399" y="777240"/>
            <a:chExt cx="6877978" cy="6848903"/>
          </a:xfrm>
        </p:grpSpPr>
        <p:grpSp>
          <p:nvGrpSpPr>
            <p:cNvPr id="1693" name="Google Shape;1693;p80"/>
            <p:cNvGrpSpPr/>
            <p:nvPr/>
          </p:nvGrpSpPr>
          <p:grpSpPr>
            <a:xfrm>
              <a:off x="22170399" y="777240"/>
              <a:ext cx="6877978" cy="6848903"/>
              <a:chOff x="22155159" y="0"/>
              <a:chExt cx="6877978" cy="6848903"/>
            </a:xfrm>
          </p:grpSpPr>
          <p:sp>
            <p:nvSpPr>
              <p:cNvPr id="1694" name="Google Shape;1694;p8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695" name="Google Shape;1695;p8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696" name="Google Shape;1696;p8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697" name="Google Shape;1697;p8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698" name="Google Shape;1698;p8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699" name="Google Shape;1699;p8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700" name="Google Shape;1700;p8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701" name="Google Shape;1701;p8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702" name="Google Shape;1702;p8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703" name="Google Shape;1703;p8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704" name="Google Shape;1704;p8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705" name="Google Shape;1705;p8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706" name="Google Shape;1706;p8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707" name="Google Shape;1707;p8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708" name="Google Shape;1708;p80"/>
          <p:cNvSpPr txBox="1">
            <a:spLocks noGrp="1"/>
          </p:cNvSpPr>
          <p:nvPr>
            <p:ph type="subTitle" idx="1"/>
          </p:nvPr>
        </p:nvSpPr>
        <p:spPr>
          <a:xfrm>
            <a:off x="573024" y="41859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709" name="Google Shape;1709;p80"/>
          <p:cNvSpPr txBox="1">
            <a:spLocks noGrp="1"/>
          </p:cNvSpPr>
          <p:nvPr>
            <p:ph type="subTitle" idx="2"/>
          </p:nvPr>
        </p:nvSpPr>
        <p:spPr>
          <a:xfrm>
            <a:off x="573024" y="4271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10" name="Google Shape;1710;p80"/>
          <p:cNvSpPr txBox="1">
            <a:spLocks noGrp="1"/>
          </p:cNvSpPr>
          <p:nvPr>
            <p:ph type="subTitle" idx="3"/>
          </p:nvPr>
        </p:nvSpPr>
        <p:spPr>
          <a:xfrm>
            <a:off x="6327648" y="955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11" name="Google Shape;1711;p80"/>
          <p:cNvSpPr txBox="1">
            <a:spLocks noGrp="1"/>
          </p:cNvSpPr>
          <p:nvPr>
            <p:ph type="subTitle" idx="4"/>
          </p:nvPr>
        </p:nvSpPr>
        <p:spPr>
          <a:xfrm>
            <a:off x="6330848" y="1040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12" name="Google Shape;1712;p80"/>
          <p:cNvSpPr txBox="1">
            <a:spLocks noGrp="1"/>
          </p:cNvSpPr>
          <p:nvPr>
            <p:ph type="subTitle" idx="5"/>
          </p:nvPr>
        </p:nvSpPr>
        <p:spPr>
          <a:xfrm>
            <a:off x="8851392" y="4198112"/>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13" name="Google Shape;1713;p80"/>
          <p:cNvSpPr txBox="1">
            <a:spLocks noGrp="1"/>
          </p:cNvSpPr>
          <p:nvPr>
            <p:ph type="subTitle" idx="6"/>
          </p:nvPr>
        </p:nvSpPr>
        <p:spPr>
          <a:xfrm>
            <a:off x="8851392" y="4283456"/>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19204331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6. Five part cycle">
  <p:cSld name="76. Five part cycle">
    <p:spTree>
      <p:nvGrpSpPr>
        <p:cNvPr id="1" name="Shape 1714"/>
        <p:cNvGrpSpPr/>
        <p:nvPr/>
      </p:nvGrpSpPr>
      <p:grpSpPr>
        <a:xfrm>
          <a:off x="0" y="0"/>
          <a:ext cx="0" cy="0"/>
          <a:chOff x="0" y="0"/>
          <a:chExt cx="0" cy="0"/>
        </a:xfrm>
      </p:grpSpPr>
      <p:sp>
        <p:nvSpPr>
          <p:cNvPr id="1715" name="Google Shape;1715;p81"/>
          <p:cNvSpPr/>
          <p:nvPr/>
        </p:nvSpPr>
        <p:spPr>
          <a:xfrm>
            <a:off x="4519941" y="1885975"/>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716" name="Google Shape;1716;p81"/>
          <p:cNvSpPr/>
          <p:nvPr/>
        </p:nvSpPr>
        <p:spPr>
          <a:xfrm>
            <a:off x="7160307" y="268402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17" name="Google Shape;1717;p81"/>
          <p:cNvSpPr/>
          <p:nvPr/>
        </p:nvSpPr>
        <p:spPr>
          <a:xfrm>
            <a:off x="6647520" y="4259532"/>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18" name="Google Shape;1718;p81"/>
          <p:cNvSpPr/>
          <p:nvPr/>
        </p:nvSpPr>
        <p:spPr>
          <a:xfrm>
            <a:off x="4721248" y="4259507"/>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19" name="Google Shape;1719;p81"/>
          <p:cNvSpPr/>
          <p:nvPr/>
        </p:nvSpPr>
        <p:spPr>
          <a:xfrm>
            <a:off x="4300092" y="2684025"/>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20" name="Google Shape;1720;p81"/>
          <p:cNvSpPr/>
          <p:nvPr/>
        </p:nvSpPr>
        <p:spPr>
          <a:xfrm>
            <a:off x="5706700" y="158115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721" name="Google Shape;1721;p81"/>
          <p:cNvGrpSpPr/>
          <p:nvPr/>
        </p:nvGrpSpPr>
        <p:grpSpPr>
          <a:xfrm>
            <a:off x="12253600" y="1"/>
            <a:ext cx="3438989" cy="3424452"/>
            <a:chOff x="22170399" y="777240"/>
            <a:chExt cx="6877978" cy="6848903"/>
          </a:xfrm>
        </p:grpSpPr>
        <p:grpSp>
          <p:nvGrpSpPr>
            <p:cNvPr id="1722" name="Google Shape;1722;p81"/>
            <p:cNvGrpSpPr/>
            <p:nvPr/>
          </p:nvGrpSpPr>
          <p:grpSpPr>
            <a:xfrm>
              <a:off x="22170399" y="777240"/>
              <a:ext cx="6877978" cy="6848903"/>
              <a:chOff x="22155159" y="0"/>
              <a:chExt cx="6877978" cy="6848903"/>
            </a:xfrm>
          </p:grpSpPr>
          <p:sp>
            <p:nvSpPr>
              <p:cNvPr id="1723" name="Google Shape;1723;p8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724" name="Google Shape;1724;p8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725" name="Google Shape;1725;p8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726" name="Google Shape;1726;p8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727" name="Google Shape;1727;p8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728" name="Google Shape;1728;p8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729" name="Google Shape;1729;p8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730" name="Google Shape;1730;p8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731" name="Google Shape;1731;p8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732" name="Google Shape;1732;p8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733" name="Google Shape;1733;p8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734" name="Google Shape;1734;p8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735" name="Google Shape;1735;p8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736" name="Google Shape;1736;p8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737" name="Google Shape;1737;p81"/>
          <p:cNvSpPr txBox="1">
            <a:spLocks noGrp="1"/>
          </p:cNvSpPr>
          <p:nvPr>
            <p:ph type="subTitle" idx="1"/>
          </p:nvPr>
        </p:nvSpPr>
        <p:spPr>
          <a:xfrm>
            <a:off x="1284224" y="29667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738" name="Google Shape;1738;p81"/>
          <p:cNvSpPr txBox="1">
            <a:spLocks noGrp="1"/>
          </p:cNvSpPr>
          <p:nvPr>
            <p:ph type="subTitle" idx="2"/>
          </p:nvPr>
        </p:nvSpPr>
        <p:spPr>
          <a:xfrm>
            <a:off x="1284224" y="30520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39" name="Google Shape;1739;p81"/>
          <p:cNvSpPr txBox="1">
            <a:spLocks noGrp="1"/>
          </p:cNvSpPr>
          <p:nvPr>
            <p:ph type="subTitle" idx="3"/>
          </p:nvPr>
        </p:nvSpPr>
        <p:spPr>
          <a:xfrm>
            <a:off x="5706715" y="769040"/>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40" name="Google Shape;1740;p81"/>
          <p:cNvSpPr txBox="1">
            <a:spLocks noGrp="1"/>
          </p:cNvSpPr>
          <p:nvPr>
            <p:ph type="subTitle" idx="4"/>
          </p:nvPr>
        </p:nvSpPr>
        <p:spPr>
          <a:xfrm>
            <a:off x="5709915" y="85438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41" name="Google Shape;1741;p81"/>
          <p:cNvSpPr txBox="1">
            <a:spLocks noGrp="1"/>
          </p:cNvSpPr>
          <p:nvPr>
            <p:ph type="subTitle" idx="5"/>
          </p:nvPr>
        </p:nvSpPr>
        <p:spPr>
          <a:xfrm>
            <a:off x="7445248" y="470108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42" name="Google Shape;1742;p81"/>
          <p:cNvSpPr txBox="1">
            <a:spLocks noGrp="1"/>
          </p:cNvSpPr>
          <p:nvPr>
            <p:ph type="subTitle" idx="6"/>
          </p:nvPr>
        </p:nvSpPr>
        <p:spPr>
          <a:xfrm>
            <a:off x="7445248" y="4779264"/>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43" name="Google Shape;1743;p81"/>
          <p:cNvSpPr txBox="1">
            <a:spLocks noGrp="1"/>
          </p:cNvSpPr>
          <p:nvPr>
            <p:ph type="subTitle" idx="7"/>
          </p:nvPr>
        </p:nvSpPr>
        <p:spPr>
          <a:xfrm>
            <a:off x="8047325" y="3013163"/>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44" name="Google Shape;1744;p81"/>
          <p:cNvSpPr txBox="1">
            <a:spLocks noGrp="1"/>
          </p:cNvSpPr>
          <p:nvPr>
            <p:ph type="subTitle" idx="8"/>
          </p:nvPr>
        </p:nvSpPr>
        <p:spPr>
          <a:xfrm>
            <a:off x="8047325" y="3098507"/>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45" name="Google Shape;1745;p81"/>
          <p:cNvSpPr txBox="1">
            <a:spLocks noGrp="1"/>
          </p:cNvSpPr>
          <p:nvPr>
            <p:ph type="subTitle" idx="9"/>
          </p:nvPr>
        </p:nvSpPr>
        <p:spPr>
          <a:xfrm>
            <a:off x="1707248" y="47010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746" name="Google Shape;1746;p81"/>
          <p:cNvSpPr txBox="1">
            <a:spLocks noGrp="1"/>
          </p:cNvSpPr>
          <p:nvPr>
            <p:ph type="subTitle" idx="13"/>
          </p:nvPr>
        </p:nvSpPr>
        <p:spPr>
          <a:xfrm>
            <a:off x="1707248" y="47792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54522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resentation title_2">
  <p:cSld name="4. Presentation title_2">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R="0" lvl="0" algn="l" rtl="0">
              <a:lnSpc>
                <a:spcPct val="80000"/>
              </a:lnSpc>
              <a:spcBef>
                <a:spcPts val="0"/>
              </a:spcBef>
              <a:spcAft>
                <a:spcPts val="0"/>
              </a:spcAft>
              <a:buClr>
                <a:srgbClr val="A371F7"/>
              </a:buClr>
              <a:buSzPts val="4400"/>
              <a:buNone/>
              <a:defRPr sz="5867" b="1" i="0" u="none" strike="noStrike" cap="none">
                <a:solidFill>
                  <a:srgbClr val="A371F7"/>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pic>
        <p:nvPicPr>
          <p:cNvPr id="82" name="Google Shape;82;p9" descr="Image"/>
          <p:cNvPicPr preferRelativeResize="0"/>
          <p:nvPr/>
        </p:nvPicPr>
        <p:blipFill rotWithShape="1">
          <a:blip r:embed="rId2">
            <a:alphaModFix/>
          </a:blip>
          <a:srcRect/>
          <a:stretch/>
        </p:blipFill>
        <p:spPr>
          <a:xfrm>
            <a:off x="649516" y="659704"/>
            <a:ext cx="703161" cy="685800"/>
          </a:xfrm>
          <a:prstGeom prst="rect">
            <a:avLst/>
          </a:prstGeom>
          <a:noFill/>
          <a:ln>
            <a:noFill/>
          </a:ln>
        </p:spPr>
      </p:pic>
      <p:grpSp>
        <p:nvGrpSpPr>
          <p:cNvPr id="83" name="Google Shape;83;p9"/>
          <p:cNvGrpSpPr/>
          <p:nvPr/>
        </p:nvGrpSpPr>
        <p:grpSpPr>
          <a:xfrm>
            <a:off x="12253600" y="1"/>
            <a:ext cx="3438989" cy="3424452"/>
            <a:chOff x="22170399" y="777240"/>
            <a:chExt cx="6877978" cy="6848903"/>
          </a:xfrm>
        </p:grpSpPr>
        <p:grpSp>
          <p:nvGrpSpPr>
            <p:cNvPr id="84" name="Google Shape;84;p9"/>
            <p:cNvGrpSpPr/>
            <p:nvPr/>
          </p:nvGrpSpPr>
          <p:grpSpPr>
            <a:xfrm>
              <a:off x="22170399" y="777240"/>
              <a:ext cx="6877978" cy="6848903"/>
              <a:chOff x="22155159" y="0"/>
              <a:chExt cx="6877978" cy="6848903"/>
            </a:xfrm>
          </p:grpSpPr>
          <p:sp>
            <p:nvSpPr>
              <p:cNvPr id="85" name="Google Shape;85;p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86" name="Google Shape;86;p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87" name="Google Shape;87;p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88" name="Google Shape;88;p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89" name="Google Shape;89;p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90" name="Google Shape;90;p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91" name="Google Shape;91;p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92" name="Google Shape;92;p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93" name="Google Shape;93;p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94" name="Google Shape;94;p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95" name="Google Shape;95;p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96" name="Google Shape;96;p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97" name="Google Shape;97;p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98" name="Google Shape;98;p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99" name="Google Shape;99;p9"/>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2174629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7. Six part cycle">
  <p:cSld name="77. Six part cycle">
    <p:spTree>
      <p:nvGrpSpPr>
        <p:cNvPr id="1" name="Shape 1747"/>
        <p:cNvGrpSpPr/>
        <p:nvPr/>
      </p:nvGrpSpPr>
      <p:grpSpPr>
        <a:xfrm>
          <a:off x="0" y="0"/>
          <a:ext cx="0" cy="0"/>
          <a:chOff x="0" y="0"/>
          <a:chExt cx="0" cy="0"/>
        </a:xfrm>
      </p:grpSpPr>
      <p:sp>
        <p:nvSpPr>
          <p:cNvPr id="1748" name="Google Shape;1748;p82"/>
          <p:cNvSpPr/>
          <p:nvPr/>
        </p:nvSpPr>
        <p:spPr>
          <a:xfrm>
            <a:off x="4543424" y="1711324"/>
            <a:ext cx="3105200" cy="3105200"/>
          </a:xfrm>
          <a:prstGeom prst="arc">
            <a:avLst>
              <a:gd name="adj1" fmla="val 16200000"/>
              <a:gd name="adj2" fmla="val 14515036"/>
            </a:avLst>
          </a:prstGeom>
          <a:noFill/>
          <a:ln w="19050" cap="rnd" cmpd="sng">
            <a:solidFill>
              <a:schemeClr val="dk2"/>
            </a:solidFill>
            <a:prstDash val="solid"/>
            <a:round/>
            <a:headEnd type="none" w="sm" len="sm"/>
            <a:tailEnd type="triangle" w="med" len="med"/>
          </a:ln>
        </p:spPr>
        <p:txBody>
          <a:bodyPr spcFirstLastPara="1" wrap="square" lIns="45700" tIns="22867" rIns="45700" bIns="22867" anchor="t" anchorCtr="0">
            <a:noAutofit/>
          </a:bodyPr>
          <a:lstStyle/>
          <a:p>
            <a:pPr marL="0" marR="0" lvl="0" indent="0" algn="l" rtl="0">
              <a:lnSpc>
                <a:spcPct val="100000"/>
              </a:lnSpc>
              <a:spcBef>
                <a:spcPts val="0"/>
              </a:spcBef>
              <a:spcAft>
                <a:spcPts val="0"/>
              </a:spcAft>
              <a:buClr>
                <a:srgbClr val="F0F6FC"/>
              </a:buClr>
              <a:buSzPts val="700"/>
              <a:buFont typeface="Arial"/>
              <a:buNone/>
            </a:pPr>
            <a:endParaRPr sz="933" b="0" i="0" u="none" strike="noStrike" cap="none">
              <a:solidFill>
                <a:srgbClr val="000000"/>
              </a:solidFill>
              <a:latin typeface="Arial"/>
              <a:ea typeface="Arial"/>
              <a:cs typeface="Arial"/>
              <a:sym typeface="Arial"/>
            </a:endParaRPr>
          </a:p>
        </p:txBody>
      </p:sp>
      <p:sp>
        <p:nvSpPr>
          <p:cNvPr id="1749" name="Google Shape;1749;p82"/>
          <p:cNvSpPr/>
          <p:nvPr/>
        </p:nvSpPr>
        <p:spPr>
          <a:xfrm>
            <a:off x="7036781" y="2060505"/>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50" name="Google Shape;1750;p82"/>
          <p:cNvSpPr/>
          <p:nvPr/>
        </p:nvSpPr>
        <p:spPr>
          <a:xfrm>
            <a:off x="4466600" y="2063788"/>
            <a:ext cx="731600" cy="731600"/>
          </a:xfrm>
          <a:prstGeom prst="ellipse">
            <a:avLst/>
          </a:prstGeom>
          <a:solidFill>
            <a:srgbClr val="090C0F"/>
          </a:solid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51" name="Google Shape;1751;p82"/>
          <p:cNvSpPr/>
          <p:nvPr/>
        </p:nvSpPr>
        <p:spPr>
          <a:xfrm>
            <a:off x="7138381" y="3491747"/>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52" name="Google Shape;1752;p82"/>
          <p:cNvSpPr/>
          <p:nvPr/>
        </p:nvSpPr>
        <p:spPr>
          <a:xfrm>
            <a:off x="4365000" y="3603213"/>
            <a:ext cx="7316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1753" name="Google Shape;1753;p82"/>
          <p:cNvSpPr/>
          <p:nvPr/>
        </p:nvSpPr>
        <p:spPr>
          <a:xfrm>
            <a:off x="5693651" y="1316908"/>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54" name="Google Shape;1754;p82"/>
          <p:cNvSpPr/>
          <p:nvPr/>
        </p:nvSpPr>
        <p:spPr>
          <a:xfrm>
            <a:off x="5730184" y="4402492"/>
            <a:ext cx="7316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755" name="Google Shape;1755;p82"/>
          <p:cNvGrpSpPr/>
          <p:nvPr/>
        </p:nvGrpSpPr>
        <p:grpSpPr>
          <a:xfrm>
            <a:off x="12253600" y="1"/>
            <a:ext cx="3438989" cy="3424452"/>
            <a:chOff x="22170399" y="777240"/>
            <a:chExt cx="6877978" cy="6848903"/>
          </a:xfrm>
        </p:grpSpPr>
        <p:grpSp>
          <p:nvGrpSpPr>
            <p:cNvPr id="1756" name="Google Shape;1756;p82"/>
            <p:cNvGrpSpPr/>
            <p:nvPr/>
          </p:nvGrpSpPr>
          <p:grpSpPr>
            <a:xfrm>
              <a:off x="22170399" y="777240"/>
              <a:ext cx="6877978" cy="6848903"/>
              <a:chOff x="22155159" y="0"/>
              <a:chExt cx="6877978" cy="6848903"/>
            </a:xfrm>
          </p:grpSpPr>
          <p:sp>
            <p:nvSpPr>
              <p:cNvPr id="1757" name="Google Shape;1757;p8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758" name="Google Shape;1758;p8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759" name="Google Shape;1759;p8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760" name="Google Shape;1760;p8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761" name="Google Shape;1761;p8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762" name="Google Shape;1762;p8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763" name="Google Shape;1763;p8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764" name="Google Shape;1764;p8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765" name="Google Shape;1765;p8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766" name="Google Shape;1766;p8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767" name="Google Shape;1767;p8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768" name="Google Shape;1768;p8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769" name="Google Shape;1769;p8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770" name="Google Shape;1770;p8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771" name="Google Shape;1771;p82"/>
          <p:cNvSpPr txBox="1">
            <a:spLocks noGrp="1"/>
          </p:cNvSpPr>
          <p:nvPr>
            <p:ph type="subTitle" idx="1"/>
          </p:nvPr>
        </p:nvSpPr>
        <p:spPr>
          <a:xfrm>
            <a:off x="1284224" y="2357120"/>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772" name="Google Shape;1772;p82"/>
          <p:cNvSpPr txBox="1">
            <a:spLocks noGrp="1"/>
          </p:cNvSpPr>
          <p:nvPr>
            <p:ph type="subTitle" idx="2"/>
          </p:nvPr>
        </p:nvSpPr>
        <p:spPr>
          <a:xfrm>
            <a:off x="1284224" y="2442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73" name="Google Shape;1773;p82"/>
          <p:cNvSpPr txBox="1">
            <a:spLocks noGrp="1"/>
          </p:cNvSpPr>
          <p:nvPr>
            <p:ph type="subTitle" idx="3"/>
          </p:nvPr>
        </p:nvSpPr>
        <p:spPr>
          <a:xfrm>
            <a:off x="5605101" y="565833"/>
            <a:ext cx="41208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74" name="Google Shape;1774;p82"/>
          <p:cNvSpPr txBox="1">
            <a:spLocks noGrp="1"/>
          </p:cNvSpPr>
          <p:nvPr>
            <p:ph type="subTitle" idx="4"/>
          </p:nvPr>
        </p:nvSpPr>
        <p:spPr>
          <a:xfrm>
            <a:off x="5608293" y="651200"/>
            <a:ext cx="4120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75" name="Google Shape;1775;p82"/>
          <p:cNvSpPr txBox="1">
            <a:spLocks noGrp="1"/>
          </p:cNvSpPr>
          <p:nvPr>
            <p:ph type="subTitle" idx="5"/>
          </p:nvPr>
        </p:nvSpPr>
        <p:spPr>
          <a:xfrm>
            <a:off x="7961381" y="3824437"/>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76" name="Google Shape;1776;p82"/>
          <p:cNvSpPr txBox="1">
            <a:spLocks noGrp="1"/>
          </p:cNvSpPr>
          <p:nvPr>
            <p:ph type="subTitle" idx="6"/>
          </p:nvPr>
        </p:nvSpPr>
        <p:spPr>
          <a:xfrm>
            <a:off x="7961381" y="3902615"/>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77" name="Google Shape;1777;p82"/>
          <p:cNvSpPr txBox="1">
            <a:spLocks noGrp="1"/>
          </p:cNvSpPr>
          <p:nvPr>
            <p:ph type="subTitle" idx="7"/>
          </p:nvPr>
        </p:nvSpPr>
        <p:spPr>
          <a:xfrm>
            <a:off x="7963725" y="2291329"/>
            <a:ext cx="27432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78" name="Google Shape;1778;p82"/>
          <p:cNvSpPr txBox="1">
            <a:spLocks noGrp="1"/>
          </p:cNvSpPr>
          <p:nvPr>
            <p:ph type="subTitle" idx="8"/>
          </p:nvPr>
        </p:nvSpPr>
        <p:spPr>
          <a:xfrm>
            <a:off x="7963725" y="2376672"/>
            <a:ext cx="27432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79" name="Google Shape;1779;p82"/>
          <p:cNvSpPr txBox="1">
            <a:spLocks noGrp="1"/>
          </p:cNvSpPr>
          <p:nvPr>
            <p:ph type="subTitle" idx="9"/>
          </p:nvPr>
        </p:nvSpPr>
        <p:spPr>
          <a:xfrm>
            <a:off x="1300848" y="3888287"/>
            <a:ext cx="2743200" cy="3292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780" name="Google Shape;1780;p82"/>
          <p:cNvSpPr txBox="1">
            <a:spLocks noGrp="1"/>
          </p:cNvSpPr>
          <p:nvPr>
            <p:ph type="subTitle" idx="13"/>
          </p:nvPr>
        </p:nvSpPr>
        <p:spPr>
          <a:xfrm>
            <a:off x="1300848" y="3966464"/>
            <a:ext cx="27432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781" name="Google Shape;1781;p82"/>
          <p:cNvSpPr txBox="1">
            <a:spLocks noGrp="1"/>
          </p:cNvSpPr>
          <p:nvPr>
            <p:ph type="subTitle" idx="14"/>
          </p:nvPr>
        </p:nvSpPr>
        <p:spPr>
          <a:xfrm>
            <a:off x="5603492" y="5459133"/>
            <a:ext cx="4116000" cy="329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782" name="Google Shape;1782;p82"/>
          <p:cNvSpPr txBox="1">
            <a:spLocks noGrp="1"/>
          </p:cNvSpPr>
          <p:nvPr>
            <p:ph type="subTitle" idx="15"/>
          </p:nvPr>
        </p:nvSpPr>
        <p:spPr>
          <a:xfrm>
            <a:off x="5608293" y="5544480"/>
            <a:ext cx="4116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6436829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78. Four dates horizontal timeline">
  <p:cSld name="78. Four dates horizontal timeline">
    <p:spTree>
      <p:nvGrpSpPr>
        <p:cNvPr id="1" name="Shape 1783"/>
        <p:cNvGrpSpPr/>
        <p:nvPr/>
      </p:nvGrpSpPr>
      <p:grpSpPr>
        <a:xfrm>
          <a:off x="0" y="0"/>
          <a:ext cx="0" cy="0"/>
          <a:chOff x="0" y="0"/>
          <a:chExt cx="0" cy="0"/>
        </a:xfrm>
      </p:grpSpPr>
      <p:grpSp>
        <p:nvGrpSpPr>
          <p:cNvPr id="1784" name="Google Shape;1784;p83"/>
          <p:cNvGrpSpPr/>
          <p:nvPr/>
        </p:nvGrpSpPr>
        <p:grpSpPr>
          <a:xfrm>
            <a:off x="4294704" y="3410569"/>
            <a:ext cx="160049" cy="1390020"/>
            <a:chOff x="8582641" y="8238480"/>
            <a:chExt cx="320100" cy="2780040"/>
          </a:xfrm>
        </p:grpSpPr>
        <p:cxnSp>
          <p:nvCxnSpPr>
            <p:cNvPr id="1785" name="Google Shape;1785;p83"/>
            <p:cNvCxnSpPr/>
            <p:nvPr/>
          </p:nvCxnSpPr>
          <p:spPr>
            <a:xfrm rot="10800000">
              <a:off x="8742721" y="8238480"/>
              <a:ext cx="0" cy="2460000"/>
            </a:xfrm>
            <a:prstGeom prst="straightConnector1">
              <a:avLst/>
            </a:prstGeom>
            <a:noFill/>
            <a:ln w="19050" cap="flat" cmpd="sng">
              <a:solidFill>
                <a:schemeClr val="dk2"/>
              </a:solidFill>
              <a:prstDash val="solid"/>
              <a:miter lim="400000"/>
              <a:headEnd type="none" w="sm" len="sm"/>
              <a:tailEnd type="none" w="sm" len="sm"/>
            </a:ln>
          </p:spPr>
        </p:cxnSp>
        <p:sp>
          <p:nvSpPr>
            <p:cNvPr id="1786" name="Google Shape;1786;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787" name="Google Shape;1787;p83"/>
          <p:cNvGrpSpPr/>
          <p:nvPr/>
        </p:nvGrpSpPr>
        <p:grpSpPr>
          <a:xfrm>
            <a:off x="952531" y="857739"/>
            <a:ext cx="342900" cy="1908811"/>
            <a:chOff x="1880997" y="2193885"/>
            <a:chExt cx="685800" cy="3817620"/>
          </a:xfrm>
        </p:grpSpPr>
        <p:cxnSp>
          <p:nvCxnSpPr>
            <p:cNvPr id="1788" name="Google Shape;1788;p83"/>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789" name="Google Shape;1789;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790" name="Google Shape;1790;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791" name="Google Shape;1791;p83"/>
          <p:cNvCxnSpPr/>
          <p:nvPr/>
        </p:nvCxnSpPr>
        <p:spPr>
          <a:xfrm>
            <a:off x="952500" y="3172309"/>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1792" name="Google Shape;1792;p83"/>
          <p:cNvSpPr/>
          <p:nvPr/>
        </p:nvSpPr>
        <p:spPr>
          <a:xfrm>
            <a:off x="569561" y="2756751"/>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793" name="Google Shape;1793;p83"/>
          <p:cNvSpPr/>
          <p:nvPr/>
        </p:nvSpPr>
        <p:spPr>
          <a:xfrm>
            <a:off x="4011340" y="2756751"/>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794" name="Google Shape;1794;p83"/>
          <p:cNvGrpSpPr/>
          <p:nvPr/>
        </p:nvGrpSpPr>
        <p:grpSpPr>
          <a:xfrm rot="10800000">
            <a:off x="10920634" y="3305196"/>
            <a:ext cx="342900" cy="2010960"/>
            <a:chOff x="1880997" y="2193885"/>
            <a:chExt cx="685800" cy="4021920"/>
          </a:xfrm>
        </p:grpSpPr>
        <p:cxnSp>
          <p:nvCxnSpPr>
            <p:cNvPr id="1795" name="Google Shape;1795;p83"/>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796" name="Google Shape;1796;p83"/>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797" name="Google Shape;1797;p83"/>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grpSp>
        <p:nvGrpSpPr>
          <p:cNvPr id="1798" name="Google Shape;1798;p83"/>
          <p:cNvGrpSpPr/>
          <p:nvPr/>
        </p:nvGrpSpPr>
        <p:grpSpPr>
          <a:xfrm rot="10800000" flipH="1">
            <a:off x="7730461" y="1587992"/>
            <a:ext cx="160049" cy="1202669"/>
            <a:chOff x="8582641" y="8613180"/>
            <a:chExt cx="320100" cy="2405340"/>
          </a:xfrm>
        </p:grpSpPr>
        <p:cxnSp>
          <p:nvCxnSpPr>
            <p:cNvPr id="1799" name="Google Shape;1799;p83"/>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00" name="Google Shape;1800;p83"/>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801" name="Google Shape;1801;p83"/>
          <p:cNvSpPr/>
          <p:nvPr/>
        </p:nvSpPr>
        <p:spPr>
          <a:xfrm>
            <a:off x="7453112" y="2756751"/>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802" name="Google Shape;1802;p83"/>
          <p:cNvSpPr/>
          <p:nvPr/>
        </p:nvSpPr>
        <p:spPr>
          <a:xfrm>
            <a:off x="10920675" y="2756751"/>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03" name="Google Shape;1803;p83"/>
          <p:cNvGrpSpPr/>
          <p:nvPr/>
        </p:nvGrpSpPr>
        <p:grpSpPr>
          <a:xfrm>
            <a:off x="12253600" y="1"/>
            <a:ext cx="3438989" cy="3424452"/>
            <a:chOff x="22170399" y="777240"/>
            <a:chExt cx="6877978" cy="6848903"/>
          </a:xfrm>
        </p:grpSpPr>
        <p:grpSp>
          <p:nvGrpSpPr>
            <p:cNvPr id="1804" name="Google Shape;1804;p83"/>
            <p:cNvGrpSpPr/>
            <p:nvPr/>
          </p:nvGrpSpPr>
          <p:grpSpPr>
            <a:xfrm>
              <a:off x="22170399" y="777240"/>
              <a:ext cx="6877978" cy="6848903"/>
              <a:chOff x="22155159" y="0"/>
              <a:chExt cx="6877978" cy="6848903"/>
            </a:xfrm>
          </p:grpSpPr>
          <p:sp>
            <p:nvSpPr>
              <p:cNvPr id="1805" name="Google Shape;1805;p8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806" name="Google Shape;1806;p8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807" name="Google Shape;1807;p8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808" name="Google Shape;1808;p8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809" name="Google Shape;1809;p8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810" name="Google Shape;1810;p8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811" name="Google Shape;1811;p8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812" name="Google Shape;1812;p8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813" name="Google Shape;1813;p8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814" name="Google Shape;1814;p8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815" name="Google Shape;1815;p8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816" name="Google Shape;1816;p8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817" name="Google Shape;1817;p8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818" name="Google Shape;1818;p8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819" name="Google Shape;1819;p83"/>
          <p:cNvSpPr txBox="1">
            <a:spLocks noGrp="1"/>
          </p:cNvSpPr>
          <p:nvPr>
            <p:ph type="subTitle" idx="1"/>
          </p:nvPr>
        </p:nvSpPr>
        <p:spPr>
          <a:xfrm>
            <a:off x="1382333" y="880600"/>
            <a:ext cx="367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820" name="Google Shape;1820;p83"/>
          <p:cNvSpPr txBox="1">
            <a:spLocks noGrp="1"/>
          </p:cNvSpPr>
          <p:nvPr>
            <p:ph type="subTitle" idx="2"/>
          </p:nvPr>
        </p:nvSpPr>
        <p:spPr>
          <a:xfrm>
            <a:off x="1382339" y="416367"/>
            <a:ext cx="367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21" name="Google Shape;1821;p83"/>
          <p:cNvSpPr txBox="1">
            <a:spLocks noGrp="1"/>
          </p:cNvSpPr>
          <p:nvPr>
            <p:ph type="subTitle" idx="3"/>
          </p:nvPr>
        </p:nvSpPr>
        <p:spPr>
          <a:xfrm>
            <a:off x="5972700" y="880600"/>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822" name="Google Shape;1822;p83"/>
          <p:cNvSpPr txBox="1">
            <a:spLocks noGrp="1"/>
          </p:cNvSpPr>
          <p:nvPr>
            <p:ph type="subTitle" idx="4"/>
          </p:nvPr>
        </p:nvSpPr>
        <p:spPr>
          <a:xfrm>
            <a:off x="5972705" y="416367"/>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23" name="Google Shape;1823;p83"/>
          <p:cNvSpPr txBox="1">
            <a:spLocks noGrp="1"/>
          </p:cNvSpPr>
          <p:nvPr>
            <p:ph type="subTitle" idx="5"/>
          </p:nvPr>
        </p:nvSpPr>
        <p:spPr>
          <a:xfrm>
            <a:off x="2536933" y="5093167"/>
            <a:ext cx="367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824" name="Google Shape;1824;p83"/>
          <p:cNvSpPr txBox="1">
            <a:spLocks noGrp="1"/>
          </p:cNvSpPr>
          <p:nvPr>
            <p:ph type="subTitle" idx="6"/>
          </p:nvPr>
        </p:nvSpPr>
        <p:spPr>
          <a:xfrm>
            <a:off x="2536939" y="4628933"/>
            <a:ext cx="367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25" name="Google Shape;1825;p83"/>
          <p:cNvSpPr txBox="1">
            <a:spLocks noGrp="1"/>
          </p:cNvSpPr>
          <p:nvPr>
            <p:ph type="subTitle" idx="7"/>
          </p:nvPr>
        </p:nvSpPr>
        <p:spPr>
          <a:xfrm>
            <a:off x="7075433" y="5093167"/>
            <a:ext cx="367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826" name="Google Shape;1826;p83"/>
          <p:cNvSpPr txBox="1">
            <a:spLocks noGrp="1"/>
          </p:cNvSpPr>
          <p:nvPr>
            <p:ph type="subTitle" idx="8"/>
          </p:nvPr>
        </p:nvSpPr>
        <p:spPr>
          <a:xfrm>
            <a:off x="7075439" y="4628933"/>
            <a:ext cx="367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9733780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79. Five dates horizontal timeline">
  <p:cSld name="79. Five dates horizontal timeline">
    <p:spTree>
      <p:nvGrpSpPr>
        <p:cNvPr id="1" name="Shape 1827"/>
        <p:cNvGrpSpPr/>
        <p:nvPr/>
      </p:nvGrpSpPr>
      <p:grpSpPr>
        <a:xfrm>
          <a:off x="0" y="0"/>
          <a:ext cx="0" cy="0"/>
          <a:chOff x="0" y="0"/>
          <a:chExt cx="0" cy="0"/>
        </a:xfrm>
      </p:grpSpPr>
      <p:grpSp>
        <p:nvGrpSpPr>
          <p:cNvPr id="1828" name="Google Shape;1828;p84"/>
          <p:cNvGrpSpPr/>
          <p:nvPr/>
        </p:nvGrpSpPr>
        <p:grpSpPr>
          <a:xfrm rot="10800000" flipH="1">
            <a:off x="6028661" y="2020579"/>
            <a:ext cx="160049" cy="1202669"/>
            <a:chOff x="8582641" y="8613180"/>
            <a:chExt cx="320100" cy="2405340"/>
          </a:xfrm>
        </p:grpSpPr>
        <p:cxnSp>
          <p:nvCxnSpPr>
            <p:cNvPr id="1829" name="Google Shape;1829;p84"/>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30" name="Google Shape;1830;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831" name="Google Shape;1831;p84"/>
          <p:cNvGrpSpPr/>
          <p:nvPr/>
        </p:nvGrpSpPr>
        <p:grpSpPr>
          <a:xfrm>
            <a:off x="3443803" y="3182955"/>
            <a:ext cx="160051" cy="1339020"/>
            <a:chOff x="8582641" y="8340480"/>
            <a:chExt cx="320100" cy="2678040"/>
          </a:xfrm>
        </p:grpSpPr>
        <p:cxnSp>
          <p:nvCxnSpPr>
            <p:cNvPr id="1832" name="Google Shape;1832;p84"/>
            <p:cNvCxnSpPr/>
            <p:nvPr/>
          </p:nvCxnSpPr>
          <p:spPr>
            <a:xfrm rot="10800000">
              <a:off x="8742721" y="8340480"/>
              <a:ext cx="0" cy="2358000"/>
            </a:xfrm>
            <a:prstGeom prst="straightConnector1">
              <a:avLst/>
            </a:prstGeom>
            <a:noFill/>
            <a:ln w="19050" cap="flat" cmpd="sng">
              <a:solidFill>
                <a:schemeClr val="dk2"/>
              </a:solidFill>
              <a:prstDash val="solid"/>
              <a:miter lim="400000"/>
              <a:headEnd type="none" w="sm" len="sm"/>
              <a:tailEnd type="none" w="sm" len="sm"/>
            </a:ln>
          </p:spPr>
        </p:cxnSp>
        <p:sp>
          <p:nvSpPr>
            <p:cNvPr id="1833" name="Google Shape;183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834" name="Google Shape;1834;p84"/>
          <p:cNvGrpSpPr/>
          <p:nvPr/>
        </p:nvGrpSpPr>
        <p:grpSpPr>
          <a:xfrm>
            <a:off x="952531" y="883924"/>
            <a:ext cx="342900" cy="1908811"/>
            <a:chOff x="1880997" y="2193885"/>
            <a:chExt cx="685800" cy="3817620"/>
          </a:xfrm>
        </p:grpSpPr>
        <p:cxnSp>
          <p:nvCxnSpPr>
            <p:cNvPr id="1835" name="Google Shape;1835;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36" name="Google Shape;1836;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837" name="Google Shape;1837;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cxnSp>
        <p:nvCxnSpPr>
          <p:cNvPr id="1838" name="Google Shape;1838;p84"/>
          <p:cNvCxnSpPr/>
          <p:nvPr/>
        </p:nvCxnSpPr>
        <p:spPr>
          <a:xfrm>
            <a:off x="952500" y="3203795"/>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1839" name="Google Shape;1839;p84"/>
          <p:cNvSpPr/>
          <p:nvPr/>
        </p:nvSpPr>
        <p:spPr>
          <a:xfrm>
            <a:off x="3160443" y="2803745"/>
            <a:ext cx="7268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840" name="Google Shape;1840;p84"/>
          <p:cNvSpPr/>
          <p:nvPr/>
        </p:nvSpPr>
        <p:spPr>
          <a:xfrm>
            <a:off x="5731771" y="2803745"/>
            <a:ext cx="7268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41" name="Google Shape;1841;p84"/>
          <p:cNvGrpSpPr/>
          <p:nvPr/>
        </p:nvGrpSpPr>
        <p:grpSpPr>
          <a:xfrm>
            <a:off x="8586440" y="3182883"/>
            <a:ext cx="160051" cy="1362120"/>
            <a:chOff x="8582641" y="8294280"/>
            <a:chExt cx="320100" cy="2724240"/>
          </a:xfrm>
        </p:grpSpPr>
        <p:cxnSp>
          <p:nvCxnSpPr>
            <p:cNvPr id="1842" name="Google Shape;1842;p84"/>
            <p:cNvCxnSpPr/>
            <p:nvPr/>
          </p:nvCxnSpPr>
          <p:spPr>
            <a:xfrm rot="10800000">
              <a:off x="8742721" y="8294280"/>
              <a:ext cx="0" cy="2404200"/>
            </a:xfrm>
            <a:prstGeom prst="straightConnector1">
              <a:avLst/>
            </a:prstGeom>
            <a:noFill/>
            <a:ln w="19050" cap="flat" cmpd="sng">
              <a:solidFill>
                <a:schemeClr val="dk2"/>
              </a:solidFill>
              <a:prstDash val="solid"/>
              <a:miter lim="400000"/>
              <a:headEnd type="none" w="sm" len="sm"/>
              <a:tailEnd type="none" w="sm" len="sm"/>
            </a:ln>
          </p:spPr>
        </p:cxnSp>
        <p:sp>
          <p:nvSpPr>
            <p:cNvPr id="1843" name="Google Shape;1843;p84"/>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844" name="Google Shape;1844;p84"/>
          <p:cNvSpPr/>
          <p:nvPr/>
        </p:nvSpPr>
        <p:spPr>
          <a:xfrm>
            <a:off x="8303096" y="2803745"/>
            <a:ext cx="726800" cy="7316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45" name="Google Shape;1845;p84"/>
          <p:cNvGrpSpPr/>
          <p:nvPr/>
        </p:nvGrpSpPr>
        <p:grpSpPr>
          <a:xfrm flipH="1">
            <a:off x="10907999" y="883924"/>
            <a:ext cx="342900" cy="1908811"/>
            <a:chOff x="1880997" y="2193885"/>
            <a:chExt cx="685800" cy="3817620"/>
          </a:xfrm>
        </p:grpSpPr>
        <p:cxnSp>
          <p:nvCxnSpPr>
            <p:cNvPr id="1846" name="Google Shape;1846;p84"/>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47" name="Google Shape;1847;p84"/>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848" name="Google Shape;1848;p84"/>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49" name="Google Shape;1849;p84"/>
          <p:cNvSpPr/>
          <p:nvPr/>
        </p:nvSpPr>
        <p:spPr>
          <a:xfrm>
            <a:off x="569595" y="2803745"/>
            <a:ext cx="7268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850" name="Google Shape;1850;p84"/>
          <p:cNvSpPr/>
          <p:nvPr/>
        </p:nvSpPr>
        <p:spPr>
          <a:xfrm>
            <a:off x="10874441" y="2803745"/>
            <a:ext cx="726800" cy="7316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51" name="Google Shape;1851;p84"/>
          <p:cNvGrpSpPr/>
          <p:nvPr/>
        </p:nvGrpSpPr>
        <p:grpSpPr>
          <a:xfrm>
            <a:off x="12253600" y="1"/>
            <a:ext cx="3438989" cy="3424452"/>
            <a:chOff x="22170399" y="777240"/>
            <a:chExt cx="6877978" cy="6848903"/>
          </a:xfrm>
        </p:grpSpPr>
        <p:grpSp>
          <p:nvGrpSpPr>
            <p:cNvPr id="1852" name="Google Shape;1852;p84"/>
            <p:cNvGrpSpPr/>
            <p:nvPr/>
          </p:nvGrpSpPr>
          <p:grpSpPr>
            <a:xfrm>
              <a:off x="22170399" y="777240"/>
              <a:ext cx="6877978" cy="6848903"/>
              <a:chOff x="22155159" y="0"/>
              <a:chExt cx="6877978" cy="6848903"/>
            </a:xfrm>
          </p:grpSpPr>
          <p:sp>
            <p:nvSpPr>
              <p:cNvPr id="1853" name="Google Shape;1853;p8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854" name="Google Shape;1854;p8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855" name="Google Shape;1855;p8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856" name="Google Shape;1856;p8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857" name="Google Shape;1857;p8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858" name="Google Shape;1858;p8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859" name="Google Shape;1859;p8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860" name="Google Shape;1860;p8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861" name="Google Shape;1861;p8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862" name="Google Shape;1862;p8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863" name="Google Shape;1863;p8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864" name="Google Shape;1864;p8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865" name="Google Shape;1865;p8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866" name="Google Shape;1866;p8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867" name="Google Shape;1867;p84"/>
          <p:cNvSpPr txBox="1">
            <a:spLocks noGrp="1"/>
          </p:cNvSpPr>
          <p:nvPr>
            <p:ph type="subTitle" idx="1"/>
          </p:nvPr>
        </p:nvSpPr>
        <p:spPr>
          <a:xfrm>
            <a:off x="1382333" y="880600"/>
            <a:ext cx="2867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868" name="Google Shape;1868;p84"/>
          <p:cNvSpPr txBox="1">
            <a:spLocks noGrp="1"/>
          </p:cNvSpPr>
          <p:nvPr>
            <p:ph type="subTitle" idx="2"/>
          </p:nvPr>
        </p:nvSpPr>
        <p:spPr>
          <a:xfrm>
            <a:off x="1382337" y="481625"/>
            <a:ext cx="2867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69" name="Google Shape;1869;p84"/>
          <p:cNvSpPr txBox="1">
            <a:spLocks noGrp="1"/>
          </p:cNvSpPr>
          <p:nvPr>
            <p:ph type="subTitle" idx="3"/>
          </p:nvPr>
        </p:nvSpPr>
        <p:spPr>
          <a:xfrm>
            <a:off x="4661367" y="880600"/>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870" name="Google Shape;1870;p84"/>
          <p:cNvSpPr txBox="1">
            <a:spLocks noGrp="1"/>
          </p:cNvSpPr>
          <p:nvPr>
            <p:ph type="subTitle" idx="4"/>
          </p:nvPr>
        </p:nvSpPr>
        <p:spPr>
          <a:xfrm>
            <a:off x="4661371" y="481625"/>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71" name="Google Shape;1871;p84"/>
          <p:cNvSpPr txBox="1">
            <a:spLocks noGrp="1"/>
          </p:cNvSpPr>
          <p:nvPr>
            <p:ph type="subTitle" idx="5"/>
          </p:nvPr>
        </p:nvSpPr>
        <p:spPr>
          <a:xfrm>
            <a:off x="7940400" y="880600"/>
            <a:ext cx="2867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872" name="Google Shape;1872;p84"/>
          <p:cNvSpPr txBox="1">
            <a:spLocks noGrp="1"/>
          </p:cNvSpPr>
          <p:nvPr>
            <p:ph type="subTitle" idx="6"/>
          </p:nvPr>
        </p:nvSpPr>
        <p:spPr>
          <a:xfrm>
            <a:off x="7940404" y="481625"/>
            <a:ext cx="2867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73" name="Google Shape;1873;p84"/>
          <p:cNvSpPr txBox="1">
            <a:spLocks noGrp="1"/>
          </p:cNvSpPr>
          <p:nvPr>
            <p:ph type="subTitle" idx="7"/>
          </p:nvPr>
        </p:nvSpPr>
        <p:spPr>
          <a:xfrm>
            <a:off x="2090051" y="4981167"/>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874" name="Google Shape;1874;p84"/>
          <p:cNvSpPr txBox="1">
            <a:spLocks noGrp="1"/>
          </p:cNvSpPr>
          <p:nvPr>
            <p:ph type="subTitle" idx="8"/>
          </p:nvPr>
        </p:nvSpPr>
        <p:spPr>
          <a:xfrm>
            <a:off x="2090053" y="4582192"/>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875" name="Google Shape;1875;p84"/>
          <p:cNvSpPr txBox="1">
            <a:spLocks noGrp="1"/>
          </p:cNvSpPr>
          <p:nvPr>
            <p:ph type="subTitle" idx="9"/>
          </p:nvPr>
        </p:nvSpPr>
        <p:spPr>
          <a:xfrm>
            <a:off x="7232667" y="4981167"/>
            <a:ext cx="2867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876" name="Google Shape;1876;p84"/>
          <p:cNvSpPr txBox="1">
            <a:spLocks noGrp="1"/>
          </p:cNvSpPr>
          <p:nvPr>
            <p:ph type="subTitle" idx="13"/>
          </p:nvPr>
        </p:nvSpPr>
        <p:spPr>
          <a:xfrm>
            <a:off x="7232671" y="4582192"/>
            <a:ext cx="2867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58047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0. Six dates horizontal timeline">
  <p:cSld name="80. Six dates horizontal timeline">
    <p:spTree>
      <p:nvGrpSpPr>
        <p:cNvPr id="1" name="Shape 1877"/>
        <p:cNvGrpSpPr/>
        <p:nvPr/>
      </p:nvGrpSpPr>
      <p:grpSpPr>
        <a:xfrm>
          <a:off x="0" y="0"/>
          <a:ext cx="0" cy="0"/>
          <a:chOff x="0" y="0"/>
          <a:chExt cx="0" cy="0"/>
        </a:xfrm>
      </p:grpSpPr>
      <p:grpSp>
        <p:nvGrpSpPr>
          <p:cNvPr id="1878" name="Google Shape;1878;p85"/>
          <p:cNvGrpSpPr/>
          <p:nvPr/>
        </p:nvGrpSpPr>
        <p:grpSpPr>
          <a:xfrm>
            <a:off x="2923103" y="3446304"/>
            <a:ext cx="160051" cy="1202669"/>
            <a:chOff x="8582641" y="8613180"/>
            <a:chExt cx="320100" cy="2405340"/>
          </a:xfrm>
        </p:grpSpPr>
        <p:cxnSp>
          <p:nvCxnSpPr>
            <p:cNvPr id="1879" name="Google Shape;1879;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0" name="Google Shape;1880;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1881" name="Google Shape;1881;p85"/>
          <p:cNvCxnSpPr/>
          <p:nvPr/>
        </p:nvCxnSpPr>
        <p:spPr>
          <a:xfrm>
            <a:off x="952500" y="3429187"/>
            <a:ext cx="10286800" cy="0"/>
          </a:xfrm>
          <a:prstGeom prst="straightConnector1">
            <a:avLst/>
          </a:prstGeom>
          <a:noFill/>
          <a:ln w="19050" cap="flat" cmpd="sng">
            <a:solidFill>
              <a:schemeClr val="dk2"/>
            </a:solidFill>
            <a:prstDash val="solid"/>
            <a:miter lim="400000"/>
            <a:headEnd type="none" w="sm" len="sm"/>
            <a:tailEnd type="none" w="sm" len="sm"/>
          </a:ln>
        </p:spPr>
      </p:cxnSp>
      <p:sp>
        <p:nvSpPr>
          <p:cNvPr id="1882" name="Google Shape;1882;p85"/>
          <p:cNvSpPr/>
          <p:nvPr/>
        </p:nvSpPr>
        <p:spPr>
          <a:xfrm>
            <a:off x="2609849" y="3029137"/>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83" name="Google Shape;1883;p85"/>
          <p:cNvGrpSpPr/>
          <p:nvPr/>
        </p:nvGrpSpPr>
        <p:grpSpPr>
          <a:xfrm rot="10800000" flipH="1">
            <a:off x="9102060" y="2249179"/>
            <a:ext cx="160051" cy="1202669"/>
            <a:chOff x="8582641" y="8613180"/>
            <a:chExt cx="320100" cy="2405340"/>
          </a:xfrm>
        </p:grpSpPr>
        <p:cxnSp>
          <p:nvCxnSpPr>
            <p:cNvPr id="1884" name="Google Shape;1884;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5" name="Google Shape;1885;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886" name="Google Shape;1886;p85"/>
          <p:cNvSpPr/>
          <p:nvPr/>
        </p:nvSpPr>
        <p:spPr>
          <a:xfrm>
            <a:off x="8782049" y="3029137"/>
            <a:ext cx="800000" cy="800000"/>
          </a:xfrm>
          <a:prstGeom prst="ellipse">
            <a:avLst/>
          </a:prstGeom>
          <a:solidFill>
            <a:srgbClr val="090C0F"/>
          </a:solidFill>
          <a:ln w="19050" cap="flat" cmpd="sng">
            <a:solidFill>
              <a:srgbClr val="1158C7"/>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87" name="Google Shape;1887;p85"/>
          <p:cNvGrpSpPr/>
          <p:nvPr/>
        </p:nvGrpSpPr>
        <p:grpSpPr>
          <a:xfrm>
            <a:off x="7046585" y="3420091"/>
            <a:ext cx="160051" cy="1202669"/>
            <a:chOff x="8582641" y="8613180"/>
            <a:chExt cx="320100" cy="2405340"/>
          </a:xfrm>
        </p:grpSpPr>
        <p:cxnSp>
          <p:nvCxnSpPr>
            <p:cNvPr id="1888" name="Google Shape;1888;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89" name="Google Shape;1889;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890" name="Google Shape;1890;p85"/>
          <p:cNvSpPr/>
          <p:nvPr/>
        </p:nvSpPr>
        <p:spPr>
          <a:xfrm>
            <a:off x="6724649" y="3029137"/>
            <a:ext cx="800000" cy="800000"/>
          </a:xfrm>
          <a:prstGeom prst="ellipse">
            <a:avLst/>
          </a:prstGeom>
          <a:solidFill>
            <a:srgbClr val="090C0F"/>
          </a:solidFill>
          <a:ln w="19050" cap="flat" cmpd="sng">
            <a:solidFill>
              <a:srgbClr val="2EA04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91" name="Google Shape;1891;p85"/>
          <p:cNvGrpSpPr/>
          <p:nvPr/>
        </p:nvGrpSpPr>
        <p:grpSpPr>
          <a:xfrm rot="10800000" flipH="1">
            <a:off x="4982836" y="2222964"/>
            <a:ext cx="160049" cy="1202669"/>
            <a:chOff x="8582641" y="8613180"/>
            <a:chExt cx="320100" cy="2405340"/>
          </a:xfrm>
        </p:grpSpPr>
        <p:cxnSp>
          <p:nvCxnSpPr>
            <p:cNvPr id="1892" name="Google Shape;1892;p85"/>
            <p:cNvCxnSpPr/>
            <p:nvPr/>
          </p:nvCxnSpPr>
          <p:spPr>
            <a:xfrm rot="10800000">
              <a:off x="8742721" y="8613180"/>
              <a:ext cx="0" cy="2085300"/>
            </a:xfrm>
            <a:prstGeom prst="straightConnector1">
              <a:avLst/>
            </a:prstGeom>
            <a:noFill/>
            <a:ln w="19050" cap="flat" cmpd="sng">
              <a:solidFill>
                <a:schemeClr val="dk2"/>
              </a:solidFill>
              <a:prstDash val="solid"/>
              <a:miter lim="400000"/>
              <a:headEnd type="none" w="sm" len="sm"/>
              <a:tailEnd type="none" w="sm" len="sm"/>
            </a:ln>
          </p:spPr>
        </p:cxnSp>
        <p:sp>
          <p:nvSpPr>
            <p:cNvPr id="1893" name="Google Shape;1893;p8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894" name="Google Shape;1894;p85"/>
          <p:cNvSpPr/>
          <p:nvPr/>
        </p:nvSpPr>
        <p:spPr>
          <a:xfrm>
            <a:off x="4667249" y="3029137"/>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895" name="Google Shape;1895;p85"/>
          <p:cNvGrpSpPr/>
          <p:nvPr/>
        </p:nvGrpSpPr>
        <p:grpSpPr>
          <a:xfrm>
            <a:off x="952531" y="1112524"/>
            <a:ext cx="342900" cy="1908811"/>
            <a:chOff x="1880997" y="2193885"/>
            <a:chExt cx="685800" cy="3817620"/>
          </a:xfrm>
        </p:grpSpPr>
        <p:cxnSp>
          <p:nvCxnSpPr>
            <p:cNvPr id="1896" name="Google Shape;1896;p85"/>
            <p:cNvCxnSpPr/>
            <p:nvPr/>
          </p:nvCxnSpPr>
          <p:spPr>
            <a:xfrm rot="5400000">
              <a:off x="76200" y="4182705"/>
              <a:ext cx="3657600" cy="0"/>
            </a:xfrm>
            <a:prstGeom prst="straightConnector1">
              <a:avLst/>
            </a:prstGeom>
            <a:noFill/>
            <a:ln w="19050" cap="flat" cmpd="sng">
              <a:solidFill>
                <a:schemeClr val="dk2"/>
              </a:solidFill>
              <a:prstDash val="solid"/>
              <a:miter lim="400000"/>
              <a:headEnd type="none" w="sm" len="sm"/>
              <a:tailEnd type="none" w="sm" len="sm"/>
            </a:ln>
          </p:spPr>
        </p:cxnSp>
        <p:sp>
          <p:nvSpPr>
            <p:cNvPr id="1897" name="Google Shape;1897;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898" name="Google Shape;1898;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899" name="Google Shape;1899;p85"/>
          <p:cNvSpPr/>
          <p:nvPr/>
        </p:nvSpPr>
        <p:spPr>
          <a:xfrm>
            <a:off x="569595" y="3029137"/>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900" name="Google Shape;1900;p85"/>
          <p:cNvGrpSpPr/>
          <p:nvPr/>
        </p:nvGrpSpPr>
        <p:grpSpPr>
          <a:xfrm rot="10800000">
            <a:off x="10920634" y="3750481"/>
            <a:ext cx="342900" cy="2010960"/>
            <a:chOff x="1880997" y="2193885"/>
            <a:chExt cx="685800" cy="4021920"/>
          </a:xfrm>
        </p:grpSpPr>
        <p:cxnSp>
          <p:nvCxnSpPr>
            <p:cNvPr id="1901" name="Google Shape;1901;p85"/>
            <p:cNvCxnSpPr/>
            <p:nvPr/>
          </p:nvCxnSpPr>
          <p:spPr>
            <a:xfrm>
              <a:off x="1905000" y="2353905"/>
              <a:ext cx="0" cy="3861900"/>
            </a:xfrm>
            <a:prstGeom prst="straightConnector1">
              <a:avLst/>
            </a:prstGeom>
            <a:noFill/>
            <a:ln w="19050" cap="flat" cmpd="sng">
              <a:solidFill>
                <a:schemeClr val="dk2"/>
              </a:solidFill>
              <a:prstDash val="solid"/>
              <a:miter lim="400000"/>
              <a:headEnd type="none" w="sm" len="sm"/>
              <a:tailEnd type="none" w="sm" len="sm"/>
            </a:ln>
          </p:spPr>
        </p:cxnSp>
        <p:sp>
          <p:nvSpPr>
            <p:cNvPr id="1902" name="Google Shape;1902;p85"/>
            <p:cNvSpPr/>
            <p:nvPr/>
          </p:nvSpPr>
          <p:spPr>
            <a:xfrm>
              <a:off x="2246697" y="2193885"/>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cxnSp>
          <p:nvCxnSpPr>
            <p:cNvPr id="1903" name="Google Shape;1903;p85"/>
            <p:cNvCxnSpPr/>
            <p:nvPr/>
          </p:nvCxnSpPr>
          <p:spPr>
            <a:xfrm rot="10800000">
              <a:off x="1880997" y="2355483"/>
              <a:ext cx="365700" cy="0"/>
            </a:xfrm>
            <a:prstGeom prst="straightConnector1">
              <a:avLst/>
            </a:prstGeom>
            <a:noFill/>
            <a:ln w="19050" cap="flat" cmpd="sng">
              <a:solidFill>
                <a:schemeClr val="dk2"/>
              </a:solidFill>
              <a:prstDash val="solid"/>
              <a:miter lim="400000"/>
              <a:headEnd type="none" w="sm" len="sm"/>
              <a:tailEnd type="none" w="sm" len="sm"/>
            </a:ln>
          </p:spPr>
        </p:cxnSp>
      </p:grpSp>
      <p:sp>
        <p:nvSpPr>
          <p:cNvPr id="1904" name="Google Shape;1904;p85"/>
          <p:cNvSpPr/>
          <p:nvPr/>
        </p:nvSpPr>
        <p:spPr>
          <a:xfrm>
            <a:off x="10856595" y="3029137"/>
            <a:ext cx="800000" cy="800000"/>
          </a:xfrm>
          <a:prstGeom prst="ellipse">
            <a:avLst/>
          </a:prstGeom>
          <a:solidFill>
            <a:srgbClr val="090C0F"/>
          </a:solidFill>
          <a:ln w="50800" cap="flat" cmpd="sng">
            <a:solidFill>
              <a:srgbClr val="6E40C9"/>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905" name="Google Shape;1905;p85"/>
          <p:cNvGrpSpPr/>
          <p:nvPr/>
        </p:nvGrpSpPr>
        <p:grpSpPr>
          <a:xfrm>
            <a:off x="12253600" y="1"/>
            <a:ext cx="3438989" cy="3424452"/>
            <a:chOff x="22170399" y="777240"/>
            <a:chExt cx="6877978" cy="6848903"/>
          </a:xfrm>
        </p:grpSpPr>
        <p:grpSp>
          <p:nvGrpSpPr>
            <p:cNvPr id="1906" name="Google Shape;1906;p85"/>
            <p:cNvGrpSpPr/>
            <p:nvPr/>
          </p:nvGrpSpPr>
          <p:grpSpPr>
            <a:xfrm>
              <a:off x="22170399" y="777240"/>
              <a:ext cx="6877978" cy="6848903"/>
              <a:chOff x="22155159" y="0"/>
              <a:chExt cx="6877978" cy="6848903"/>
            </a:xfrm>
          </p:grpSpPr>
          <p:sp>
            <p:nvSpPr>
              <p:cNvPr id="1907" name="Google Shape;1907;p8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908" name="Google Shape;1908;p8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909" name="Google Shape;1909;p8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910" name="Google Shape;1910;p8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911" name="Google Shape;1911;p8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912" name="Google Shape;1912;p8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913" name="Google Shape;1913;p8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914" name="Google Shape;1914;p8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915" name="Google Shape;1915;p8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916" name="Google Shape;1916;p8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917" name="Google Shape;1917;p8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918" name="Google Shape;1918;p8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919" name="Google Shape;1919;p8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920" name="Google Shape;1920;p8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921" name="Google Shape;1921;p85"/>
          <p:cNvSpPr txBox="1">
            <a:spLocks noGrp="1"/>
          </p:cNvSpPr>
          <p:nvPr>
            <p:ph type="subTitle" idx="1"/>
          </p:nvPr>
        </p:nvSpPr>
        <p:spPr>
          <a:xfrm>
            <a:off x="1382333" y="880601"/>
            <a:ext cx="24356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922" name="Google Shape;1922;p85"/>
          <p:cNvSpPr txBox="1">
            <a:spLocks noGrp="1"/>
          </p:cNvSpPr>
          <p:nvPr>
            <p:ph type="subTitle" idx="2"/>
          </p:nvPr>
        </p:nvSpPr>
        <p:spPr>
          <a:xfrm>
            <a:off x="1382337" y="481633"/>
            <a:ext cx="24356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23" name="Google Shape;1923;p85"/>
          <p:cNvSpPr txBox="1">
            <a:spLocks noGrp="1"/>
          </p:cNvSpPr>
          <p:nvPr>
            <p:ph type="subTitle" idx="3"/>
          </p:nvPr>
        </p:nvSpPr>
        <p:spPr>
          <a:xfrm>
            <a:off x="3845084"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924" name="Google Shape;1924;p85"/>
          <p:cNvSpPr txBox="1">
            <a:spLocks noGrp="1"/>
          </p:cNvSpPr>
          <p:nvPr>
            <p:ph type="subTitle" idx="4"/>
          </p:nvPr>
        </p:nvSpPr>
        <p:spPr>
          <a:xfrm>
            <a:off x="3845087"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25" name="Google Shape;1925;p85"/>
          <p:cNvSpPr txBox="1">
            <a:spLocks noGrp="1"/>
          </p:cNvSpPr>
          <p:nvPr>
            <p:ph type="subTitle" idx="5"/>
          </p:nvPr>
        </p:nvSpPr>
        <p:spPr>
          <a:xfrm>
            <a:off x="7964217" y="8806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926" name="Google Shape;1926;p85"/>
          <p:cNvSpPr txBox="1">
            <a:spLocks noGrp="1"/>
          </p:cNvSpPr>
          <p:nvPr>
            <p:ph type="subTitle" idx="6"/>
          </p:nvPr>
        </p:nvSpPr>
        <p:spPr>
          <a:xfrm>
            <a:off x="7964220" y="4816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27" name="Google Shape;1927;p85"/>
          <p:cNvSpPr txBox="1">
            <a:spLocks noGrp="1"/>
          </p:cNvSpPr>
          <p:nvPr>
            <p:ph type="subTitle" idx="7"/>
          </p:nvPr>
        </p:nvSpPr>
        <p:spPr>
          <a:xfrm>
            <a:off x="1785500"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928" name="Google Shape;1928;p85"/>
          <p:cNvSpPr txBox="1">
            <a:spLocks noGrp="1"/>
          </p:cNvSpPr>
          <p:nvPr>
            <p:ph type="subTitle" idx="8"/>
          </p:nvPr>
        </p:nvSpPr>
        <p:spPr>
          <a:xfrm>
            <a:off x="1785504"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29" name="Google Shape;1929;p85"/>
          <p:cNvSpPr txBox="1">
            <a:spLocks noGrp="1"/>
          </p:cNvSpPr>
          <p:nvPr>
            <p:ph type="subTitle" idx="9"/>
          </p:nvPr>
        </p:nvSpPr>
        <p:spPr>
          <a:xfrm>
            <a:off x="5904633" y="5144301"/>
            <a:ext cx="2435600" cy="329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s-ES"/>
              <a:t>Haga clic para modificar el estilo de subtítulo del patrón</a:t>
            </a:r>
            <a:endParaRPr/>
          </a:p>
        </p:txBody>
      </p:sp>
      <p:sp>
        <p:nvSpPr>
          <p:cNvPr id="1930" name="Google Shape;1930;p85"/>
          <p:cNvSpPr txBox="1">
            <a:spLocks noGrp="1"/>
          </p:cNvSpPr>
          <p:nvPr>
            <p:ph type="subTitle" idx="13"/>
          </p:nvPr>
        </p:nvSpPr>
        <p:spPr>
          <a:xfrm>
            <a:off x="5904637" y="4745333"/>
            <a:ext cx="2435600" cy="597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ct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31" name="Google Shape;1931;p85"/>
          <p:cNvSpPr txBox="1">
            <a:spLocks noGrp="1"/>
          </p:cNvSpPr>
          <p:nvPr>
            <p:ph type="subTitle" idx="14"/>
          </p:nvPr>
        </p:nvSpPr>
        <p:spPr>
          <a:xfrm>
            <a:off x="8412651" y="5149535"/>
            <a:ext cx="24356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932" name="Google Shape;1932;p85"/>
          <p:cNvSpPr txBox="1">
            <a:spLocks noGrp="1"/>
          </p:cNvSpPr>
          <p:nvPr>
            <p:ph type="subTitle" idx="15"/>
          </p:nvPr>
        </p:nvSpPr>
        <p:spPr>
          <a:xfrm>
            <a:off x="8412653" y="4750567"/>
            <a:ext cx="24356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Tree>
    <p:extLst>
      <p:ext uri="{BB962C8B-B14F-4D97-AF65-F5344CB8AC3E}">
        <p14:creationId xmlns:p14="http://schemas.microsoft.com/office/powerpoint/2010/main" val="38786561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1. Three dates vertical timeline">
  <p:cSld name="81. Three dates vertical timeline">
    <p:spTree>
      <p:nvGrpSpPr>
        <p:cNvPr id="1" name="Shape 1933"/>
        <p:cNvGrpSpPr/>
        <p:nvPr/>
      </p:nvGrpSpPr>
      <p:grpSpPr>
        <a:xfrm>
          <a:off x="0" y="0"/>
          <a:ext cx="0" cy="0"/>
          <a:chOff x="0" y="0"/>
          <a:chExt cx="0" cy="0"/>
        </a:xfrm>
      </p:grpSpPr>
      <p:grpSp>
        <p:nvGrpSpPr>
          <p:cNvPr id="1934" name="Google Shape;1934;p86"/>
          <p:cNvGrpSpPr/>
          <p:nvPr/>
        </p:nvGrpSpPr>
        <p:grpSpPr>
          <a:xfrm rot="-5400000">
            <a:off x="7021377" y="3898216"/>
            <a:ext cx="160051" cy="1993169"/>
            <a:chOff x="8582641" y="7032180"/>
            <a:chExt cx="320100" cy="3986340"/>
          </a:xfrm>
        </p:grpSpPr>
        <p:cxnSp>
          <p:nvCxnSpPr>
            <p:cNvPr id="1935" name="Google Shape;1935;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6" name="Google Shape;1936;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37" name="Google Shape;1937;p86"/>
          <p:cNvGrpSpPr/>
          <p:nvPr/>
        </p:nvGrpSpPr>
        <p:grpSpPr>
          <a:xfrm rot="5400000" flipH="1">
            <a:off x="5014384" y="1996822"/>
            <a:ext cx="160049" cy="1993169"/>
            <a:chOff x="8582641" y="7032180"/>
            <a:chExt cx="320100" cy="3986340"/>
          </a:xfrm>
        </p:grpSpPr>
        <p:cxnSp>
          <p:nvCxnSpPr>
            <p:cNvPr id="1938" name="Google Shape;1938;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39" name="Google Shape;1939;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1940" name="Google Shape;1940;p86"/>
          <p:cNvCxnSpPr>
            <a:endCxn id="1941" idx="4"/>
          </p:cNvCxnSpPr>
          <p:nvPr/>
        </p:nvCxnSpPr>
        <p:spPr>
          <a:xfrm>
            <a:off x="6105541" y="29"/>
            <a:ext cx="0" cy="5224400"/>
          </a:xfrm>
          <a:prstGeom prst="straightConnector1">
            <a:avLst/>
          </a:prstGeom>
          <a:noFill/>
          <a:ln w="19050" cap="flat" cmpd="sng">
            <a:solidFill>
              <a:schemeClr val="dk2"/>
            </a:solidFill>
            <a:prstDash val="solid"/>
            <a:miter lim="400000"/>
            <a:headEnd type="none" w="sm" len="sm"/>
            <a:tailEnd type="none" w="sm" len="sm"/>
          </a:ln>
        </p:spPr>
      </p:cxnSp>
      <p:grpSp>
        <p:nvGrpSpPr>
          <p:cNvPr id="1942" name="Google Shape;1942;p86"/>
          <p:cNvGrpSpPr/>
          <p:nvPr/>
        </p:nvGrpSpPr>
        <p:grpSpPr>
          <a:xfrm rot="-5400000">
            <a:off x="7017569" y="95156"/>
            <a:ext cx="160049" cy="1993169"/>
            <a:chOff x="8582641" y="7032180"/>
            <a:chExt cx="320100" cy="3986340"/>
          </a:xfrm>
        </p:grpSpPr>
        <p:cxnSp>
          <p:nvCxnSpPr>
            <p:cNvPr id="1943" name="Google Shape;1943;p86"/>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44" name="Google Shape;1944;p8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1945" name="Google Shape;1945;p86"/>
          <p:cNvSpPr/>
          <p:nvPr/>
        </p:nvSpPr>
        <p:spPr>
          <a:xfrm>
            <a:off x="5739741" y="2591436"/>
            <a:ext cx="731600" cy="7316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941" name="Google Shape;1941;p86"/>
          <p:cNvSpPr/>
          <p:nvPr/>
        </p:nvSpPr>
        <p:spPr>
          <a:xfrm>
            <a:off x="5739741" y="4492829"/>
            <a:ext cx="731600" cy="7316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946" name="Google Shape;1946;p86"/>
          <p:cNvSpPr/>
          <p:nvPr/>
        </p:nvSpPr>
        <p:spPr>
          <a:xfrm>
            <a:off x="5739741" y="690037"/>
            <a:ext cx="731600" cy="7316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947" name="Google Shape;1947;p86"/>
          <p:cNvGrpSpPr/>
          <p:nvPr/>
        </p:nvGrpSpPr>
        <p:grpSpPr>
          <a:xfrm>
            <a:off x="12253600" y="1"/>
            <a:ext cx="3438989" cy="3424452"/>
            <a:chOff x="22170399" y="777240"/>
            <a:chExt cx="6877978" cy="6848903"/>
          </a:xfrm>
        </p:grpSpPr>
        <p:grpSp>
          <p:nvGrpSpPr>
            <p:cNvPr id="1948" name="Google Shape;1948;p86"/>
            <p:cNvGrpSpPr/>
            <p:nvPr/>
          </p:nvGrpSpPr>
          <p:grpSpPr>
            <a:xfrm>
              <a:off x="22170399" y="777240"/>
              <a:ext cx="6877978" cy="6848903"/>
              <a:chOff x="22155159" y="0"/>
              <a:chExt cx="6877978" cy="6848903"/>
            </a:xfrm>
          </p:grpSpPr>
          <p:sp>
            <p:nvSpPr>
              <p:cNvPr id="1949" name="Google Shape;1949;p8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950" name="Google Shape;1950;p8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951" name="Google Shape;1951;p8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952" name="Google Shape;1952;p8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953" name="Google Shape;1953;p8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954" name="Google Shape;1954;p8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955" name="Google Shape;1955;p8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956" name="Google Shape;1956;p8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1957" name="Google Shape;1957;p8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1958" name="Google Shape;1958;p8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1959" name="Google Shape;1959;p8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1960" name="Google Shape;1960;p8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1961" name="Google Shape;1961;p8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1962" name="Google Shape;1962;p8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1963" name="Google Shape;1963;p86"/>
          <p:cNvSpPr txBox="1">
            <a:spLocks noGrp="1"/>
          </p:cNvSpPr>
          <p:nvPr>
            <p:ph type="subTitle" idx="1"/>
          </p:nvPr>
        </p:nvSpPr>
        <p:spPr>
          <a:xfrm>
            <a:off x="8185467" y="8198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964" name="Google Shape;1964;p86"/>
          <p:cNvSpPr txBox="1">
            <a:spLocks noGrp="1"/>
          </p:cNvSpPr>
          <p:nvPr>
            <p:ph type="subTitle" idx="2"/>
          </p:nvPr>
        </p:nvSpPr>
        <p:spPr>
          <a:xfrm>
            <a:off x="8185467" y="4208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65" name="Google Shape;1965;p86"/>
          <p:cNvSpPr txBox="1">
            <a:spLocks noGrp="1"/>
          </p:cNvSpPr>
          <p:nvPr>
            <p:ph type="subTitle" idx="3"/>
          </p:nvPr>
        </p:nvSpPr>
        <p:spPr>
          <a:xfrm>
            <a:off x="8185467" y="15505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966" name="Google Shape;1966;p86"/>
          <p:cNvSpPr txBox="1">
            <a:spLocks noGrp="1"/>
          </p:cNvSpPr>
          <p:nvPr>
            <p:ph type="subTitle" idx="4"/>
          </p:nvPr>
        </p:nvSpPr>
        <p:spPr>
          <a:xfrm>
            <a:off x="8185467" y="46314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1967" name="Google Shape;1967;p86"/>
          <p:cNvSpPr txBox="1">
            <a:spLocks noGrp="1"/>
          </p:cNvSpPr>
          <p:nvPr>
            <p:ph type="subTitle" idx="5"/>
          </p:nvPr>
        </p:nvSpPr>
        <p:spPr>
          <a:xfrm>
            <a:off x="8185467" y="42324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68" name="Google Shape;1968;p86"/>
          <p:cNvSpPr txBox="1">
            <a:spLocks noGrp="1"/>
          </p:cNvSpPr>
          <p:nvPr>
            <p:ph type="subTitle" idx="6"/>
          </p:nvPr>
        </p:nvSpPr>
        <p:spPr>
          <a:xfrm>
            <a:off x="8185467" y="53620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1969" name="Google Shape;1969;p86"/>
          <p:cNvSpPr txBox="1">
            <a:spLocks noGrp="1"/>
          </p:cNvSpPr>
          <p:nvPr>
            <p:ph type="subTitle" idx="7"/>
          </p:nvPr>
        </p:nvSpPr>
        <p:spPr>
          <a:xfrm>
            <a:off x="534100" y="26191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1970" name="Google Shape;1970;p86"/>
          <p:cNvSpPr txBox="1">
            <a:spLocks noGrp="1"/>
          </p:cNvSpPr>
          <p:nvPr>
            <p:ph type="subTitle" idx="8"/>
          </p:nvPr>
        </p:nvSpPr>
        <p:spPr>
          <a:xfrm>
            <a:off x="534100" y="22201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1971" name="Google Shape;1971;p86"/>
          <p:cNvSpPr txBox="1">
            <a:spLocks noGrp="1"/>
          </p:cNvSpPr>
          <p:nvPr>
            <p:ph type="subTitle" idx="9"/>
          </p:nvPr>
        </p:nvSpPr>
        <p:spPr>
          <a:xfrm>
            <a:off x="534100" y="33497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721161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2. Four dates vertical timeline">
  <p:cSld name="82. Four dates vertical timeline">
    <p:spTree>
      <p:nvGrpSpPr>
        <p:cNvPr id="1" name="Shape 1972"/>
        <p:cNvGrpSpPr/>
        <p:nvPr/>
      </p:nvGrpSpPr>
      <p:grpSpPr>
        <a:xfrm>
          <a:off x="0" y="0"/>
          <a:ext cx="0" cy="0"/>
          <a:chOff x="0" y="0"/>
          <a:chExt cx="0" cy="0"/>
        </a:xfrm>
      </p:grpSpPr>
      <p:grpSp>
        <p:nvGrpSpPr>
          <p:cNvPr id="1973" name="Google Shape;1973;p87"/>
          <p:cNvGrpSpPr/>
          <p:nvPr/>
        </p:nvGrpSpPr>
        <p:grpSpPr>
          <a:xfrm rot="5400000" flipH="1">
            <a:off x="5003460" y="4277178"/>
            <a:ext cx="160051" cy="1993169"/>
            <a:chOff x="8582641" y="7032180"/>
            <a:chExt cx="320100" cy="3986340"/>
          </a:xfrm>
        </p:grpSpPr>
        <p:cxnSp>
          <p:nvCxnSpPr>
            <p:cNvPr id="1974" name="Google Shape;1974;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5" name="Google Shape;1975;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76" name="Google Shape;1976;p87"/>
          <p:cNvGrpSpPr/>
          <p:nvPr/>
        </p:nvGrpSpPr>
        <p:grpSpPr>
          <a:xfrm rot="5400000" flipH="1">
            <a:off x="5014384" y="1220650"/>
            <a:ext cx="160049" cy="1993169"/>
            <a:chOff x="8582641" y="7032180"/>
            <a:chExt cx="320100" cy="3986340"/>
          </a:xfrm>
        </p:grpSpPr>
        <p:cxnSp>
          <p:nvCxnSpPr>
            <p:cNvPr id="1977" name="Google Shape;1977;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78" name="Google Shape;1978;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79" name="Google Shape;1979;p87"/>
          <p:cNvGrpSpPr/>
          <p:nvPr/>
        </p:nvGrpSpPr>
        <p:grpSpPr>
          <a:xfrm rot="-5400000">
            <a:off x="7017569" y="-307614"/>
            <a:ext cx="160049" cy="1993169"/>
            <a:chOff x="8582641" y="7032180"/>
            <a:chExt cx="320100" cy="3986340"/>
          </a:xfrm>
        </p:grpSpPr>
        <p:cxnSp>
          <p:nvCxnSpPr>
            <p:cNvPr id="1980" name="Google Shape;1980;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1" name="Google Shape;1981;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1982" name="Google Shape;1982;p87"/>
          <p:cNvGrpSpPr/>
          <p:nvPr/>
        </p:nvGrpSpPr>
        <p:grpSpPr>
          <a:xfrm rot="-5400000">
            <a:off x="7017569" y="2748914"/>
            <a:ext cx="160049" cy="1993169"/>
            <a:chOff x="8582641" y="7032180"/>
            <a:chExt cx="320100" cy="3986340"/>
          </a:xfrm>
        </p:grpSpPr>
        <p:cxnSp>
          <p:nvCxnSpPr>
            <p:cNvPr id="1983" name="Google Shape;1983;p87"/>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1984" name="Google Shape;1984;p87"/>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1985" name="Google Shape;1985;p87"/>
          <p:cNvCxnSpPr/>
          <p:nvPr/>
        </p:nvCxnSpPr>
        <p:spPr>
          <a:xfrm>
            <a:off x="6098857" y="0"/>
            <a:ext cx="0" cy="5273600"/>
          </a:xfrm>
          <a:prstGeom prst="straightConnector1">
            <a:avLst/>
          </a:prstGeom>
          <a:noFill/>
          <a:ln w="19050" cap="flat" cmpd="sng">
            <a:solidFill>
              <a:schemeClr val="dk2"/>
            </a:solidFill>
            <a:prstDash val="solid"/>
            <a:miter lim="400000"/>
            <a:headEnd type="none" w="sm" len="sm"/>
            <a:tailEnd type="none" w="sm" len="sm"/>
          </a:ln>
        </p:spPr>
      </p:cxnSp>
      <p:sp>
        <p:nvSpPr>
          <p:cNvPr id="1986" name="Google Shape;1986;p87"/>
          <p:cNvSpPr/>
          <p:nvPr/>
        </p:nvSpPr>
        <p:spPr>
          <a:xfrm>
            <a:off x="5698808" y="4871792"/>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987" name="Google Shape;1987;p87"/>
          <p:cNvSpPr/>
          <p:nvPr/>
        </p:nvSpPr>
        <p:spPr>
          <a:xfrm>
            <a:off x="5698808" y="287000"/>
            <a:ext cx="800000" cy="800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988" name="Google Shape;1988;p87"/>
          <p:cNvSpPr/>
          <p:nvPr/>
        </p:nvSpPr>
        <p:spPr>
          <a:xfrm>
            <a:off x="5698808" y="1815264"/>
            <a:ext cx="800000" cy="800000"/>
          </a:xfrm>
          <a:prstGeom prst="ellipse">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1989" name="Google Shape;1989;p87"/>
          <p:cNvSpPr/>
          <p:nvPr/>
        </p:nvSpPr>
        <p:spPr>
          <a:xfrm>
            <a:off x="5698808" y="3343528"/>
            <a:ext cx="800000" cy="800000"/>
          </a:xfrm>
          <a:prstGeom prst="ellipse">
            <a:avLst/>
          </a:prstGeom>
          <a:solidFill>
            <a:srgbClr val="090C0F"/>
          </a:solidFill>
          <a:ln w="19050" cap="flat" cmpd="sng">
            <a:solidFill>
              <a:srgbClr val="56D36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1990" name="Google Shape;1990;p87"/>
          <p:cNvGrpSpPr/>
          <p:nvPr/>
        </p:nvGrpSpPr>
        <p:grpSpPr>
          <a:xfrm>
            <a:off x="12253600" y="1"/>
            <a:ext cx="3438989" cy="3424452"/>
            <a:chOff x="22170399" y="777240"/>
            <a:chExt cx="6877978" cy="6848903"/>
          </a:xfrm>
        </p:grpSpPr>
        <p:grpSp>
          <p:nvGrpSpPr>
            <p:cNvPr id="1991" name="Google Shape;1991;p87"/>
            <p:cNvGrpSpPr/>
            <p:nvPr/>
          </p:nvGrpSpPr>
          <p:grpSpPr>
            <a:xfrm>
              <a:off x="22170399" y="777240"/>
              <a:ext cx="6877978" cy="6848903"/>
              <a:chOff x="22155159" y="0"/>
              <a:chExt cx="6877978" cy="6848903"/>
            </a:xfrm>
          </p:grpSpPr>
          <p:sp>
            <p:nvSpPr>
              <p:cNvPr id="1992" name="Google Shape;1992;p8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1993" name="Google Shape;1993;p8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1994" name="Google Shape;1994;p8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1995" name="Google Shape;1995;p8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1996" name="Google Shape;1996;p8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1997" name="Google Shape;1997;p8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1998" name="Google Shape;1998;p8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1999" name="Google Shape;1999;p8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000" name="Google Shape;2000;p8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001" name="Google Shape;2001;p8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002" name="Google Shape;2002;p8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003" name="Google Shape;2003;p8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004" name="Google Shape;2004;p8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005" name="Google Shape;2005;p8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006" name="Google Shape;2006;p87"/>
          <p:cNvSpPr txBox="1">
            <a:spLocks noGrp="1"/>
          </p:cNvSpPr>
          <p:nvPr>
            <p:ph type="subTitle" idx="1"/>
          </p:nvPr>
        </p:nvSpPr>
        <p:spPr>
          <a:xfrm>
            <a:off x="8185467" y="41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007" name="Google Shape;2007;p87"/>
          <p:cNvSpPr txBox="1">
            <a:spLocks noGrp="1"/>
          </p:cNvSpPr>
          <p:nvPr>
            <p:ph type="subTitle" idx="2"/>
          </p:nvPr>
        </p:nvSpPr>
        <p:spPr>
          <a:xfrm>
            <a:off x="8185467" y="1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08" name="Google Shape;2008;p87"/>
          <p:cNvSpPr txBox="1">
            <a:spLocks noGrp="1"/>
          </p:cNvSpPr>
          <p:nvPr>
            <p:ph type="subTitle" idx="3"/>
          </p:nvPr>
        </p:nvSpPr>
        <p:spPr>
          <a:xfrm>
            <a:off x="8185467" y="114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09" name="Google Shape;2009;p87"/>
          <p:cNvSpPr txBox="1">
            <a:spLocks noGrp="1"/>
          </p:cNvSpPr>
          <p:nvPr>
            <p:ph type="subTitle" idx="4"/>
          </p:nvPr>
        </p:nvSpPr>
        <p:spPr>
          <a:xfrm>
            <a:off x="8185467" y="3463005"/>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010" name="Google Shape;2010;p87"/>
          <p:cNvSpPr txBox="1">
            <a:spLocks noGrp="1"/>
          </p:cNvSpPr>
          <p:nvPr>
            <p:ph type="subTitle" idx="5"/>
          </p:nvPr>
        </p:nvSpPr>
        <p:spPr>
          <a:xfrm>
            <a:off x="8185467" y="306401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11" name="Google Shape;2011;p87"/>
          <p:cNvSpPr txBox="1">
            <a:spLocks noGrp="1"/>
          </p:cNvSpPr>
          <p:nvPr>
            <p:ph type="subTitle" idx="6"/>
          </p:nvPr>
        </p:nvSpPr>
        <p:spPr>
          <a:xfrm>
            <a:off x="8185467" y="4193651"/>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12" name="Google Shape;2012;p87"/>
          <p:cNvSpPr txBox="1">
            <a:spLocks noGrp="1"/>
          </p:cNvSpPr>
          <p:nvPr>
            <p:ph type="subTitle" idx="7"/>
          </p:nvPr>
        </p:nvSpPr>
        <p:spPr>
          <a:xfrm>
            <a:off x="540067" y="18541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013" name="Google Shape;2013;p87"/>
          <p:cNvSpPr txBox="1">
            <a:spLocks noGrp="1"/>
          </p:cNvSpPr>
          <p:nvPr>
            <p:ph type="subTitle" idx="8"/>
          </p:nvPr>
        </p:nvSpPr>
        <p:spPr>
          <a:xfrm>
            <a:off x="540067" y="14551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14" name="Google Shape;2014;p87"/>
          <p:cNvSpPr txBox="1">
            <a:spLocks noGrp="1"/>
          </p:cNvSpPr>
          <p:nvPr>
            <p:ph type="subTitle" idx="9"/>
          </p:nvPr>
        </p:nvSpPr>
        <p:spPr>
          <a:xfrm>
            <a:off x="540067" y="25848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15" name="Google Shape;2015;p87"/>
          <p:cNvSpPr txBox="1">
            <a:spLocks noGrp="1"/>
          </p:cNvSpPr>
          <p:nvPr>
            <p:ph type="subTitle" idx="13"/>
          </p:nvPr>
        </p:nvSpPr>
        <p:spPr>
          <a:xfrm>
            <a:off x="540067" y="4908756"/>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016" name="Google Shape;2016;p87"/>
          <p:cNvSpPr txBox="1">
            <a:spLocks noGrp="1"/>
          </p:cNvSpPr>
          <p:nvPr>
            <p:ph type="subTitle" idx="14"/>
          </p:nvPr>
        </p:nvSpPr>
        <p:spPr>
          <a:xfrm>
            <a:off x="540067" y="450976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17" name="Google Shape;2017;p87"/>
          <p:cNvSpPr txBox="1">
            <a:spLocks noGrp="1"/>
          </p:cNvSpPr>
          <p:nvPr>
            <p:ph type="subTitle" idx="15"/>
          </p:nvPr>
        </p:nvSpPr>
        <p:spPr>
          <a:xfrm>
            <a:off x="540067" y="5639400"/>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1631745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3. Five dates vertical timeline">
  <p:cSld name="83. Five dates vertical timeline">
    <p:spTree>
      <p:nvGrpSpPr>
        <p:cNvPr id="1" name="Shape 2018"/>
        <p:cNvGrpSpPr/>
        <p:nvPr/>
      </p:nvGrpSpPr>
      <p:grpSpPr>
        <a:xfrm>
          <a:off x="0" y="0"/>
          <a:ext cx="0" cy="0"/>
          <a:chOff x="0" y="0"/>
          <a:chExt cx="0" cy="0"/>
        </a:xfrm>
      </p:grpSpPr>
      <p:grpSp>
        <p:nvGrpSpPr>
          <p:cNvPr id="2019" name="Google Shape;2019;p88"/>
          <p:cNvGrpSpPr/>
          <p:nvPr/>
        </p:nvGrpSpPr>
        <p:grpSpPr>
          <a:xfrm rot="-5400000">
            <a:off x="7017569" y="969042"/>
            <a:ext cx="160049" cy="1993169"/>
            <a:chOff x="8582641" y="7032180"/>
            <a:chExt cx="320100" cy="3986340"/>
          </a:xfrm>
        </p:grpSpPr>
        <p:cxnSp>
          <p:nvCxnSpPr>
            <p:cNvPr id="2020" name="Google Shape;2020;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1" name="Google Shape;2021;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22" name="Google Shape;2022;p88"/>
          <p:cNvGrpSpPr/>
          <p:nvPr/>
        </p:nvGrpSpPr>
        <p:grpSpPr>
          <a:xfrm rot="-5400000">
            <a:off x="7017569" y="3272604"/>
            <a:ext cx="160049" cy="1993169"/>
            <a:chOff x="8582641" y="7032180"/>
            <a:chExt cx="320100" cy="3986340"/>
          </a:xfrm>
        </p:grpSpPr>
        <p:cxnSp>
          <p:nvCxnSpPr>
            <p:cNvPr id="2023" name="Google Shape;2023;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4" name="Google Shape;2024;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25" name="Google Shape;2025;p88"/>
          <p:cNvGrpSpPr/>
          <p:nvPr/>
        </p:nvGrpSpPr>
        <p:grpSpPr>
          <a:xfrm rot="5400000" flipH="1">
            <a:off x="5014384" y="2115506"/>
            <a:ext cx="160049" cy="1993169"/>
            <a:chOff x="8582641" y="7032180"/>
            <a:chExt cx="320100" cy="3986340"/>
          </a:xfrm>
        </p:grpSpPr>
        <p:cxnSp>
          <p:nvCxnSpPr>
            <p:cNvPr id="2026" name="Google Shape;2026;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27" name="Google Shape;2027;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28" name="Google Shape;2028;p88"/>
          <p:cNvGrpSpPr/>
          <p:nvPr/>
        </p:nvGrpSpPr>
        <p:grpSpPr>
          <a:xfrm rot="5400000" flipH="1">
            <a:off x="5003460" y="4419068"/>
            <a:ext cx="160051" cy="1993169"/>
            <a:chOff x="8582641" y="7032180"/>
            <a:chExt cx="320100" cy="3986340"/>
          </a:xfrm>
        </p:grpSpPr>
        <p:cxnSp>
          <p:nvCxnSpPr>
            <p:cNvPr id="2029" name="Google Shape;2029;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0" name="Google Shape;2030;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031" name="Google Shape;2031;p88"/>
          <p:cNvGrpSpPr/>
          <p:nvPr/>
        </p:nvGrpSpPr>
        <p:grpSpPr>
          <a:xfrm rot="5400000" flipH="1">
            <a:off x="5003461" y="-145526"/>
            <a:ext cx="160049" cy="1993169"/>
            <a:chOff x="8582641" y="7032180"/>
            <a:chExt cx="320100" cy="3986340"/>
          </a:xfrm>
        </p:grpSpPr>
        <p:cxnSp>
          <p:nvCxnSpPr>
            <p:cNvPr id="2032" name="Google Shape;2032;p88"/>
            <p:cNvCxnSpPr/>
            <p:nvPr/>
          </p:nvCxnSpPr>
          <p:spPr>
            <a:xfrm rot="-5400000">
              <a:off x="6909571" y="8865331"/>
              <a:ext cx="3666300" cy="0"/>
            </a:xfrm>
            <a:prstGeom prst="straightConnector1">
              <a:avLst/>
            </a:prstGeom>
            <a:noFill/>
            <a:ln w="19050" cap="flat" cmpd="sng">
              <a:solidFill>
                <a:schemeClr val="dk2"/>
              </a:solidFill>
              <a:prstDash val="solid"/>
              <a:miter lim="400000"/>
              <a:headEnd type="none" w="sm" len="sm"/>
              <a:tailEnd type="none" w="sm" len="sm"/>
            </a:ln>
          </p:spPr>
        </p:cxnSp>
        <p:sp>
          <p:nvSpPr>
            <p:cNvPr id="2033" name="Google Shape;2033;p88"/>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cxnSp>
        <p:nvCxnSpPr>
          <p:cNvPr id="2034" name="Google Shape;2034;p88"/>
          <p:cNvCxnSpPr/>
          <p:nvPr/>
        </p:nvCxnSpPr>
        <p:spPr>
          <a:xfrm>
            <a:off x="6079011" y="24467"/>
            <a:ext cx="0" cy="5391200"/>
          </a:xfrm>
          <a:prstGeom prst="straightConnector1">
            <a:avLst/>
          </a:prstGeom>
          <a:noFill/>
          <a:ln w="19050" cap="flat" cmpd="sng">
            <a:solidFill>
              <a:schemeClr val="dk2"/>
            </a:solidFill>
            <a:prstDash val="solid"/>
            <a:miter lim="400000"/>
            <a:headEnd type="none" w="sm" len="sm"/>
            <a:tailEnd type="none" w="sm" len="sm"/>
          </a:ln>
        </p:spPr>
      </p:cxnSp>
      <p:sp>
        <p:nvSpPr>
          <p:cNvPr id="2035" name="Google Shape;2035;p88"/>
          <p:cNvSpPr/>
          <p:nvPr/>
        </p:nvSpPr>
        <p:spPr>
          <a:xfrm>
            <a:off x="5713211" y="5009135"/>
            <a:ext cx="731600" cy="728000"/>
          </a:xfrm>
          <a:prstGeom prst="ellipse">
            <a:avLst/>
          </a:prstGeom>
          <a:solidFill>
            <a:srgbClr val="090C0F"/>
          </a:solidFill>
          <a:ln w="19050" cap="flat" cmpd="sng">
            <a:solidFill>
              <a:schemeClr val="accent5"/>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6" name="Google Shape;2036;p88"/>
          <p:cNvSpPr/>
          <p:nvPr/>
        </p:nvSpPr>
        <p:spPr>
          <a:xfrm>
            <a:off x="5713211" y="487040"/>
            <a:ext cx="731600" cy="728000"/>
          </a:xfrm>
          <a:prstGeom prst="ellipse">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7" name="Google Shape;2037;p88"/>
          <p:cNvSpPr/>
          <p:nvPr/>
        </p:nvSpPr>
        <p:spPr>
          <a:xfrm>
            <a:off x="5713211" y="2716229"/>
            <a:ext cx="731600" cy="728000"/>
          </a:xfrm>
          <a:prstGeom prst="ellipse">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8" name="Google Shape;2038;p88"/>
          <p:cNvSpPr/>
          <p:nvPr/>
        </p:nvSpPr>
        <p:spPr>
          <a:xfrm>
            <a:off x="5713211" y="3899881"/>
            <a:ext cx="731600" cy="728000"/>
          </a:xfrm>
          <a:prstGeom prst="ellipse">
            <a:avLst/>
          </a:prstGeom>
          <a:solidFill>
            <a:srgbClr val="090C0F"/>
          </a:solidFill>
          <a:ln w="1905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2039" name="Google Shape;2039;p88"/>
          <p:cNvSpPr/>
          <p:nvPr/>
        </p:nvSpPr>
        <p:spPr>
          <a:xfrm>
            <a:off x="5713211" y="1601627"/>
            <a:ext cx="731600" cy="728000"/>
          </a:xfrm>
          <a:prstGeom prst="ellipse">
            <a:avLst/>
          </a:prstGeom>
          <a:solidFill>
            <a:srgbClr val="090C0F"/>
          </a:solid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2040" name="Google Shape;2040;p88"/>
          <p:cNvGrpSpPr/>
          <p:nvPr/>
        </p:nvGrpSpPr>
        <p:grpSpPr>
          <a:xfrm>
            <a:off x="12253600" y="1"/>
            <a:ext cx="3438989" cy="3424452"/>
            <a:chOff x="22170399" y="777240"/>
            <a:chExt cx="6877978" cy="6848903"/>
          </a:xfrm>
        </p:grpSpPr>
        <p:grpSp>
          <p:nvGrpSpPr>
            <p:cNvPr id="2041" name="Google Shape;2041;p88"/>
            <p:cNvGrpSpPr/>
            <p:nvPr/>
          </p:nvGrpSpPr>
          <p:grpSpPr>
            <a:xfrm>
              <a:off x="22170399" y="777240"/>
              <a:ext cx="6877978" cy="6848903"/>
              <a:chOff x="22155159" y="0"/>
              <a:chExt cx="6877978" cy="6848903"/>
            </a:xfrm>
          </p:grpSpPr>
          <p:sp>
            <p:nvSpPr>
              <p:cNvPr id="2042" name="Google Shape;2042;p8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043" name="Google Shape;2043;p8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044" name="Google Shape;2044;p8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045" name="Google Shape;2045;p8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046" name="Google Shape;2046;p8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047" name="Google Shape;2047;p8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048" name="Google Shape;2048;p8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049" name="Google Shape;2049;p8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050" name="Google Shape;2050;p8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051" name="Google Shape;2051;p8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052" name="Google Shape;2052;p8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053" name="Google Shape;2053;p8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054" name="Google Shape;2054;p8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055" name="Google Shape;2055;p8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056" name="Google Shape;2056;p88"/>
          <p:cNvSpPr txBox="1">
            <a:spLocks noGrp="1"/>
          </p:cNvSpPr>
          <p:nvPr>
            <p:ph type="subTitle" idx="1"/>
          </p:nvPr>
        </p:nvSpPr>
        <p:spPr>
          <a:xfrm>
            <a:off x="628967" y="495272"/>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057" name="Google Shape;2057;p88"/>
          <p:cNvSpPr txBox="1">
            <a:spLocks noGrp="1"/>
          </p:cNvSpPr>
          <p:nvPr>
            <p:ph type="subTitle" idx="2"/>
          </p:nvPr>
        </p:nvSpPr>
        <p:spPr>
          <a:xfrm>
            <a:off x="628967" y="96284"/>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58" name="Google Shape;2058;p88"/>
          <p:cNvSpPr txBox="1">
            <a:spLocks noGrp="1"/>
          </p:cNvSpPr>
          <p:nvPr>
            <p:ph type="subTitle" idx="3"/>
          </p:nvPr>
        </p:nvSpPr>
        <p:spPr>
          <a:xfrm>
            <a:off x="628967" y="1225917"/>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59" name="Google Shape;2059;p88"/>
          <p:cNvSpPr txBox="1">
            <a:spLocks noGrp="1"/>
          </p:cNvSpPr>
          <p:nvPr>
            <p:ph type="subTitle" idx="4"/>
          </p:nvPr>
        </p:nvSpPr>
        <p:spPr>
          <a:xfrm>
            <a:off x="628967" y="2805339"/>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060" name="Google Shape;2060;p88"/>
          <p:cNvSpPr txBox="1">
            <a:spLocks noGrp="1"/>
          </p:cNvSpPr>
          <p:nvPr>
            <p:ph type="subTitle" idx="5"/>
          </p:nvPr>
        </p:nvSpPr>
        <p:spPr>
          <a:xfrm>
            <a:off x="628967" y="2406351"/>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61" name="Google Shape;2061;p88"/>
          <p:cNvSpPr txBox="1">
            <a:spLocks noGrp="1"/>
          </p:cNvSpPr>
          <p:nvPr>
            <p:ph type="subTitle" idx="6"/>
          </p:nvPr>
        </p:nvSpPr>
        <p:spPr>
          <a:xfrm>
            <a:off x="628967" y="3535984"/>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62" name="Google Shape;2062;p88"/>
          <p:cNvSpPr txBox="1">
            <a:spLocks noGrp="1"/>
          </p:cNvSpPr>
          <p:nvPr>
            <p:ph type="subTitle" idx="7"/>
          </p:nvPr>
        </p:nvSpPr>
        <p:spPr>
          <a:xfrm>
            <a:off x="628967" y="5115405"/>
            <a:ext cx="34388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063" name="Google Shape;2063;p88"/>
          <p:cNvSpPr txBox="1">
            <a:spLocks noGrp="1"/>
          </p:cNvSpPr>
          <p:nvPr>
            <p:ph type="subTitle" idx="8"/>
          </p:nvPr>
        </p:nvSpPr>
        <p:spPr>
          <a:xfrm>
            <a:off x="628967" y="4716417"/>
            <a:ext cx="34388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64" name="Google Shape;2064;p88"/>
          <p:cNvSpPr txBox="1">
            <a:spLocks noGrp="1"/>
          </p:cNvSpPr>
          <p:nvPr>
            <p:ph type="subTitle" idx="9"/>
          </p:nvPr>
        </p:nvSpPr>
        <p:spPr>
          <a:xfrm>
            <a:off x="628967" y="5846051"/>
            <a:ext cx="34388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65" name="Google Shape;2065;p88"/>
          <p:cNvSpPr txBox="1">
            <a:spLocks noGrp="1"/>
          </p:cNvSpPr>
          <p:nvPr>
            <p:ph type="subTitle" idx="13"/>
          </p:nvPr>
        </p:nvSpPr>
        <p:spPr>
          <a:xfrm>
            <a:off x="8198167" y="1704189"/>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066" name="Google Shape;2066;p88"/>
          <p:cNvSpPr txBox="1">
            <a:spLocks noGrp="1"/>
          </p:cNvSpPr>
          <p:nvPr>
            <p:ph type="subTitle" idx="14"/>
          </p:nvPr>
        </p:nvSpPr>
        <p:spPr>
          <a:xfrm>
            <a:off x="8198167" y="1305200"/>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67" name="Google Shape;2067;p88"/>
          <p:cNvSpPr txBox="1">
            <a:spLocks noGrp="1"/>
          </p:cNvSpPr>
          <p:nvPr>
            <p:ph type="subTitle" idx="15"/>
          </p:nvPr>
        </p:nvSpPr>
        <p:spPr>
          <a:xfrm>
            <a:off x="8198167" y="2434833"/>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068" name="Google Shape;2068;p88"/>
          <p:cNvSpPr txBox="1">
            <a:spLocks noGrp="1"/>
          </p:cNvSpPr>
          <p:nvPr>
            <p:ph type="subTitle" idx="16"/>
          </p:nvPr>
        </p:nvSpPr>
        <p:spPr>
          <a:xfrm>
            <a:off x="8198167" y="3963456"/>
            <a:ext cx="34388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069" name="Google Shape;2069;p88"/>
          <p:cNvSpPr txBox="1">
            <a:spLocks noGrp="1"/>
          </p:cNvSpPr>
          <p:nvPr>
            <p:ph type="subTitle" idx="17"/>
          </p:nvPr>
        </p:nvSpPr>
        <p:spPr>
          <a:xfrm>
            <a:off x="8198167" y="3564467"/>
            <a:ext cx="34388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070" name="Google Shape;2070;p88"/>
          <p:cNvSpPr txBox="1">
            <a:spLocks noGrp="1"/>
          </p:cNvSpPr>
          <p:nvPr>
            <p:ph type="subTitle" idx="18"/>
          </p:nvPr>
        </p:nvSpPr>
        <p:spPr>
          <a:xfrm>
            <a:off x="8198167" y="4694100"/>
            <a:ext cx="34388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4855896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4. Three point process">
  <p:cSld name="84. Three point process">
    <p:spTree>
      <p:nvGrpSpPr>
        <p:cNvPr id="1" name="Shape 2071"/>
        <p:cNvGrpSpPr/>
        <p:nvPr/>
      </p:nvGrpSpPr>
      <p:grpSpPr>
        <a:xfrm>
          <a:off x="0" y="0"/>
          <a:ext cx="0" cy="0"/>
          <a:chOff x="0" y="0"/>
          <a:chExt cx="0" cy="0"/>
        </a:xfrm>
      </p:grpSpPr>
      <p:cxnSp>
        <p:nvCxnSpPr>
          <p:cNvPr id="2072" name="Google Shape;2072;p89"/>
          <p:cNvCxnSpPr/>
          <p:nvPr/>
        </p:nvCxnSpPr>
        <p:spPr>
          <a:xfrm>
            <a:off x="3325365" y="3684312"/>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073" name="Google Shape;2073;p89"/>
          <p:cNvCxnSpPr/>
          <p:nvPr/>
        </p:nvCxnSpPr>
        <p:spPr>
          <a:xfrm rot="10800000">
            <a:off x="3325247" y="4414425"/>
            <a:ext cx="720000" cy="0"/>
          </a:xfrm>
          <a:prstGeom prst="straightConnector1">
            <a:avLst/>
          </a:prstGeom>
          <a:noFill/>
          <a:ln w="19050" cap="rnd" cmpd="sng">
            <a:solidFill>
              <a:schemeClr val="accent2"/>
            </a:solidFill>
            <a:prstDash val="solid"/>
            <a:round/>
            <a:headEnd type="none" w="sm" len="sm"/>
            <a:tailEnd type="none" w="sm" len="sm"/>
          </a:ln>
        </p:spPr>
      </p:cxnSp>
      <p:sp>
        <p:nvSpPr>
          <p:cNvPr id="2074" name="Google Shape;2074;p89"/>
          <p:cNvSpPr/>
          <p:nvPr/>
        </p:nvSpPr>
        <p:spPr>
          <a:xfrm>
            <a:off x="1734927" y="1613104"/>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075" name="Google Shape;2075;p89"/>
          <p:cNvSpPr/>
          <p:nvPr/>
        </p:nvSpPr>
        <p:spPr>
          <a:xfrm>
            <a:off x="2895600" y="278739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076" name="Google Shape;2076;p89"/>
          <p:cNvSpPr/>
          <p:nvPr/>
        </p:nvSpPr>
        <p:spPr>
          <a:xfrm>
            <a:off x="4045247" y="3988016"/>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077" name="Google Shape;2077;p89"/>
          <p:cNvCxnSpPr/>
          <p:nvPr/>
        </p:nvCxnSpPr>
        <p:spPr>
          <a:xfrm>
            <a:off x="2175719" y="2501455"/>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078" name="Google Shape;2078;p89"/>
          <p:cNvCxnSpPr>
            <a:stCxn id="2075" idx="1"/>
          </p:cNvCxnSpPr>
          <p:nvPr/>
        </p:nvCxnSpPr>
        <p:spPr>
          <a:xfrm rot="10800000">
            <a:off x="2175600" y="3231593"/>
            <a:ext cx="720000" cy="0"/>
          </a:xfrm>
          <a:prstGeom prst="straightConnector1">
            <a:avLst/>
          </a:prstGeom>
          <a:noFill/>
          <a:ln w="19050" cap="rnd" cmpd="sng">
            <a:solidFill>
              <a:schemeClr val="accent5"/>
            </a:solidFill>
            <a:prstDash val="solid"/>
            <a:round/>
            <a:headEnd type="none" w="sm" len="sm"/>
            <a:tailEnd type="none" w="sm" len="sm"/>
          </a:ln>
        </p:spPr>
      </p:cxnSp>
      <p:grpSp>
        <p:nvGrpSpPr>
          <p:cNvPr id="2079" name="Google Shape;2079;p89"/>
          <p:cNvGrpSpPr/>
          <p:nvPr/>
        </p:nvGrpSpPr>
        <p:grpSpPr>
          <a:xfrm>
            <a:off x="12253600" y="1"/>
            <a:ext cx="3438989" cy="3424452"/>
            <a:chOff x="22170399" y="777240"/>
            <a:chExt cx="6877978" cy="6848903"/>
          </a:xfrm>
        </p:grpSpPr>
        <p:grpSp>
          <p:nvGrpSpPr>
            <p:cNvPr id="2080" name="Google Shape;2080;p89"/>
            <p:cNvGrpSpPr/>
            <p:nvPr/>
          </p:nvGrpSpPr>
          <p:grpSpPr>
            <a:xfrm>
              <a:off x="22170399" y="777240"/>
              <a:ext cx="6877978" cy="6848903"/>
              <a:chOff x="22155159" y="0"/>
              <a:chExt cx="6877978" cy="6848903"/>
            </a:xfrm>
          </p:grpSpPr>
          <p:sp>
            <p:nvSpPr>
              <p:cNvPr id="2081" name="Google Shape;2081;p89"/>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082" name="Google Shape;2082;p89"/>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083" name="Google Shape;2083;p89"/>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084" name="Google Shape;2084;p89"/>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085" name="Google Shape;2085;p89"/>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086" name="Google Shape;2086;p89"/>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087" name="Google Shape;2087;p89"/>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088" name="Google Shape;2088;p89"/>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089" name="Google Shape;2089;p89"/>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090" name="Google Shape;2090;p89"/>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091" name="Google Shape;2091;p89"/>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092" name="Google Shape;2092;p89"/>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093" name="Google Shape;2093;p89"/>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094" name="Google Shape;2094;p89"/>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095" name="Google Shape;2095;p89"/>
          <p:cNvSpPr txBox="1">
            <a:spLocks noGrp="1"/>
          </p:cNvSpPr>
          <p:nvPr>
            <p:ph type="subTitle" idx="1"/>
          </p:nvPr>
        </p:nvSpPr>
        <p:spPr>
          <a:xfrm>
            <a:off x="1950720" y="1865376"/>
            <a:ext cx="6010800" cy="39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s-ES"/>
              <a:t>Haga clic para modificar el estilo de subtítulo del patrón</a:t>
            </a:r>
            <a:endParaRPr/>
          </a:p>
        </p:txBody>
      </p:sp>
      <p:sp>
        <p:nvSpPr>
          <p:cNvPr id="2096" name="Google Shape;2096;p89"/>
          <p:cNvSpPr txBox="1">
            <a:spLocks noGrp="1"/>
          </p:cNvSpPr>
          <p:nvPr>
            <p:ph type="subTitle" idx="2"/>
          </p:nvPr>
        </p:nvSpPr>
        <p:spPr>
          <a:xfrm>
            <a:off x="3084576" y="3035808"/>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2097" name="Google Shape;2097;p89"/>
          <p:cNvSpPr txBox="1">
            <a:spLocks noGrp="1"/>
          </p:cNvSpPr>
          <p:nvPr>
            <p:ph type="subTitle" idx="3"/>
          </p:nvPr>
        </p:nvSpPr>
        <p:spPr>
          <a:xfrm>
            <a:off x="4242816" y="4242816"/>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6395800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5. Four point process">
  <p:cSld name="85. Four point process">
    <p:spTree>
      <p:nvGrpSpPr>
        <p:cNvPr id="1" name="Shape 2098"/>
        <p:cNvGrpSpPr/>
        <p:nvPr/>
      </p:nvGrpSpPr>
      <p:grpSpPr>
        <a:xfrm>
          <a:off x="0" y="0"/>
          <a:ext cx="0" cy="0"/>
          <a:chOff x="0" y="0"/>
          <a:chExt cx="0" cy="0"/>
        </a:xfrm>
      </p:grpSpPr>
      <p:cxnSp>
        <p:nvCxnSpPr>
          <p:cNvPr id="2099" name="Google Shape;2099;p90"/>
          <p:cNvCxnSpPr/>
          <p:nvPr/>
        </p:nvCxnSpPr>
        <p:spPr>
          <a:xfrm>
            <a:off x="2595263" y="3120143"/>
            <a:ext cx="0" cy="727200"/>
          </a:xfrm>
          <a:prstGeom prst="straightConnector1">
            <a:avLst/>
          </a:prstGeom>
          <a:noFill/>
          <a:ln w="19050" cap="rnd" cmpd="sng">
            <a:solidFill>
              <a:schemeClr val="accent5"/>
            </a:solidFill>
            <a:prstDash val="solid"/>
            <a:round/>
            <a:headEnd type="none" w="sm" len="sm"/>
            <a:tailEnd type="none" w="sm" len="sm"/>
          </a:ln>
        </p:spPr>
      </p:cxnSp>
      <p:cxnSp>
        <p:nvCxnSpPr>
          <p:cNvPr id="2100" name="Google Shape;2100;p90"/>
          <p:cNvCxnSpPr/>
          <p:nvPr/>
        </p:nvCxnSpPr>
        <p:spPr>
          <a:xfrm rot="10800000">
            <a:off x="2595144" y="3850256"/>
            <a:ext cx="720000" cy="0"/>
          </a:xfrm>
          <a:prstGeom prst="straightConnector1">
            <a:avLst/>
          </a:prstGeom>
          <a:noFill/>
          <a:ln w="19050" cap="rnd" cmpd="sng">
            <a:solidFill>
              <a:schemeClr val="accent2"/>
            </a:solidFill>
            <a:prstDash val="solid"/>
            <a:round/>
            <a:headEnd type="none" w="sm" len="sm"/>
            <a:tailEnd type="none" w="sm" len="sm"/>
          </a:ln>
        </p:spPr>
      </p:cxnSp>
      <p:sp>
        <p:nvSpPr>
          <p:cNvPr id="2101" name="Google Shape;2101;p90"/>
          <p:cNvSpPr/>
          <p:nvPr/>
        </p:nvSpPr>
        <p:spPr>
          <a:xfrm>
            <a:off x="1004824" y="1048935"/>
            <a:ext cx="6400800" cy="888400"/>
          </a:xfrm>
          <a:prstGeom prst="roundRect">
            <a:avLst>
              <a:gd name="adj" fmla="val 13808"/>
            </a:avLst>
          </a:prstGeom>
          <a:noFill/>
          <a:ln w="1905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102" name="Google Shape;2102;p90"/>
          <p:cNvSpPr/>
          <p:nvPr/>
        </p:nvSpPr>
        <p:spPr>
          <a:xfrm>
            <a:off x="2165497" y="2223223"/>
            <a:ext cx="6400800" cy="888400"/>
          </a:xfrm>
          <a:prstGeom prst="roundRect">
            <a:avLst>
              <a:gd name="adj" fmla="val 15237"/>
            </a:avLst>
          </a:prstGeom>
          <a:noFill/>
          <a:ln w="1905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sp>
        <p:nvSpPr>
          <p:cNvPr id="2103" name="Google Shape;2103;p90"/>
          <p:cNvSpPr/>
          <p:nvPr/>
        </p:nvSpPr>
        <p:spPr>
          <a:xfrm>
            <a:off x="3315144" y="3423847"/>
            <a:ext cx="6400800" cy="888400"/>
          </a:xfrm>
          <a:prstGeom prst="roundRect">
            <a:avLst>
              <a:gd name="adj" fmla="val 10949"/>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cxnSp>
        <p:nvCxnSpPr>
          <p:cNvPr id="2104" name="Google Shape;2104;p90"/>
          <p:cNvCxnSpPr/>
          <p:nvPr/>
        </p:nvCxnSpPr>
        <p:spPr>
          <a:xfrm>
            <a:off x="1445616" y="1937284"/>
            <a:ext cx="0" cy="727200"/>
          </a:xfrm>
          <a:prstGeom prst="straightConnector1">
            <a:avLst/>
          </a:prstGeom>
          <a:noFill/>
          <a:ln w="19050" cap="rnd" cmpd="sng">
            <a:solidFill>
              <a:schemeClr val="accent1"/>
            </a:solidFill>
            <a:prstDash val="solid"/>
            <a:round/>
            <a:headEnd type="none" w="sm" len="sm"/>
            <a:tailEnd type="none" w="sm" len="sm"/>
          </a:ln>
        </p:spPr>
      </p:cxnSp>
      <p:cxnSp>
        <p:nvCxnSpPr>
          <p:cNvPr id="2105" name="Google Shape;2105;p90"/>
          <p:cNvCxnSpPr>
            <a:stCxn id="2102" idx="1"/>
          </p:cNvCxnSpPr>
          <p:nvPr/>
        </p:nvCxnSpPr>
        <p:spPr>
          <a:xfrm rot="10800000">
            <a:off x="1445497" y="2667423"/>
            <a:ext cx="720000" cy="0"/>
          </a:xfrm>
          <a:prstGeom prst="straightConnector1">
            <a:avLst/>
          </a:prstGeom>
          <a:noFill/>
          <a:ln w="19050" cap="rnd" cmpd="sng">
            <a:solidFill>
              <a:schemeClr val="accent5"/>
            </a:solidFill>
            <a:prstDash val="solid"/>
            <a:round/>
            <a:headEnd type="none" w="sm" len="sm"/>
            <a:tailEnd type="none" w="sm" len="sm"/>
          </a:ln>
        </p:spPr>
      </p:cxnSp>
      <p:cxnSp>
        <p:nvCxnSpPr>
          <p:cNvPr id="2106" name="Google Shape;2106;p90"/>
          <p:cNvCxnSpPr/>
          <p:nvPr/>
        </p:nvCxnSpPr>
        <p:spPr>
          <a:xfrm>
            <a:off x="3762476" y="4310755"/>
            <a:ext cx="0" cy="727200"/>
          </a:xfrm>
          <a:prstGeom prst="straightConnector1">
            <a:avLst/>
          </a:prstGeom>
          <a:noFill/>
          <a:ln w="19050" cap="rnd" cmpd="sng">
            <a:solidFill>
              <a:schemeClr val="accent2"/>
            </a:solidFill>
            <a:prstDash val="solid"/>
            <a:round/>
            <a:headEnd type="none" w="sm" len="sm"/>
            <a:tailEnd type="none" w="sm" len="sm"/>
          </a:ln>
        </p:spPr>
      </p:cxnSp>
      <p:cxnSp>
        <p:nvCxnSpPr>
          <p:cNvPr id="2107" name="Google Shape;2107;p90"/>
          <p:cNvCxnSpPr/>
          <p:nvPr/>
        </p:nvCxnSpPr>
        <p:spPr>
          <a:xfrm rot="10800000">
            <a:off x="3762356" y="5040868"/>
            <a:ext cx="720000" cy="0"/>
          </a:xfrm>
          <a:prstGeom prst="straightConnector1">
            <a:avLst/>
          </a:prstGeom>
          <a:noFill/>
          <a:ln w="19050" cap="rnd" cmpd="sng">
            <a:solidFill>
              <a:schemeClr val="accent6"/>
            </a:solidFill>
            <a:prstDash val="solid"/>
            <a:round/>
            <a:headEnd type="none" w="sm" len="sm"/>
            <a:tailEnd type="none" w="sm" len="sm"/>
          </a:ln>
        </p:spPr>
      </p:cxnSp>
      <p:sp>
        <p:nvSpPr>
          <p:cNvPr id="2108" name="Google Shape;2108;p90"/>
          <p:cNvSpPr/>
          <p:nvPr/>
        </p:nvSpPr>
        <p:spPr>
          <a:xfrm>
            <a:off x="4482356" y="4614459"/>
            <a:ext cx="6400800" cy="888400"/>
          </a:xfrm>
          <a:prstGeom prst="roundRect">
            <a:avLst>
              <a:gd name="adj" fmla="val 10949"/>
            </a:avLst>
          </a:prstGeom>
          <a:noFill/>
          <a:ln w="19050" cap="flat" cmpd="sng">
            <a:solidFill>
              <a:schemeClr val="accent6"/>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0F6FC"/>
              </a:buClr>
              <a:buSzPts val="8300"/>
              <a:buFont typeface="Arial"/>
              <a:buNone/>
            </a:pPr>
            <a:endParaRPr sz="11066" b="0" i="0" u="none" strike="noStrike" cap="none">
              <a:solidFill>
                <a:srgbClr val="F0F6FC"/>
              </a:solidFill>
              <a:latin typeface="Arial"/>
              <a:ea typeface="Arial"/>
              <a:cs typeface="Arial"/>
              <a:sym typeface="Arial"/>
            </a:endParaRPr>
          </a:p>
        </p:txBody>
      </p:sp>
      <p:grpSp>
        <p:nvGrpSpPr>
          <p:cNvPr id="2109" name="Google Shape;2109;p90"/>
          <p:cNvGrpSpPr/>
          <p:nvPr/>
        </p:nvGrpSpPr>
        <p:grpSpPr>
          <a:xfrm>
            <a:off x="12253600" y="1"/>
            <a:ext cx="3438989" cy="3424452"/>
            <a:chOff x="22170399" y="777240"/>
            <a:chExt cx="6877978" cy="6848903"/>
          </a:xfrm>
        </p:grpSpPr>
        <p:grpSp>
          <p:nvGrpSpPr>
            <p:cNvPr id="2110" name="Google Shape;2110;p90"/>
            <p:cNvGrpSpPr/>
            <p:nvPr/>
          </p:nvGrpSpPr>
          <p:grpSpPr>
            <a:xfrm>
              <a:off x="22170399" y="777240"/>
              <a:ext cx="6877978" cy="6848903"/>
              <a:chOff x="22155159" y="0"/>
              <a:chExt cx="6877978" cy="6848903"/>
            </a:xfrm>
          </p:grpSpPr>
          <p:sp>
            <p:nvSpPr>
              <p:cNvPr id="2111" name="Google Shape;2111;p90"/>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112" name="Google Shape;2112;p90"/>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113" name="Google Shape;2113;p90"/>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114" name="Google Shape;2114;p90"/>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115" name="Google Shape;2115;p90"/>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116" name="Google Shape;2116;p90"/>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117" name="Google Shape;2117;p90"/>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118" name="Google Shape;2118;p90"/>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119" name="Google Shape;2119;p90"/>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120" name="Google Shape;2120;p90"/>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121" name="Google Shape;2121;p90"/>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122" name="Google Shape;2122;p90"/>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123" name="Google Shape;2123;p90"/>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124" name="Google Shape;2124;p90"/>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125" name="Google Shape;2125;p90"/>
          <p:cNvSpPr txBox="1">
            <a:spLocks noGrp="1"/>
          </p:cNvSpPr>
          <p:nvPr>
            <p:ph type="subTitle" idx="1"/>
          </p:nvPr>
        </p:nvSpPr>
        <p:spPr>
          <a:xfrm>
            <a:off x="1219200" y="1304544"/>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2126" name="Google Shape;2126;p90"/>
          <p:cNvSpPr txBox="1">
            <a:spLocks noGrp="1"/>
          </p:cNvSpPr>
          <p:nvPr>
            <p:ph type="subTitle" idx="2"/>
          </p:nvPr>
        </p:nvSpPr>
        <p:spPr>
          <a:xfrm>
            <a:off x="2365248" y="2474976"/>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2127" name="Google Shape;2127;p90"/>
          <p:cNvSpPr txBox="1">
            <a:spLocks noGrp="1"/>
          </p:cNvSpPr>
          <p:nvPr>
            <p:ph type="subTitle" idx="3"/>
          </p:nvPr>
        </p:nvSpPr>
        <p:spPr>
          <a:xfrm>
            <a:off x="3511296" y="3669792"/>
            <a:ext cx="60108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
        <p:nvSpPr>
          <p:cNvPr id="2128" name="Google Shape;2128;p90"/>
          <p:cNvSpPr txBox="1">
            <a:spLocks noGrp="1"/>
          </p:cNvSpPr>
          <p:nvPr>
            <p:ph type="subTitle" idx="4"/>
          </p:nvPr>
        </p:nvSpPr>
        <p:spPr>
          <a:xfrm>
            <a:off x="4681728" y="4864608"/>
            <a:ext cx="5218000" cy="390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31194348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6. Title/funnel four">
  <p:cSld name="86. Title/funnel four">
    <p:spTree>
      <p:nvGrpSpPr>
        <p:cNvPr id="1" name="Shape 2129"/>
        <p:cNvGrpSpPr/>
        <p:nvPr/>
      </p:nvGrpSpPr>
      <p:grpSpPr>
        <a:xfrm>
          <a:off x="0" y="0"/>
          <a:ext cx="0" cy="0"/>
          <a:chOff x="0" y="0"/>
          <a:chExt cx="0" cy="0"/>
        </a:xfrm>
      </p:grpSpPr>
      <p:sp>
        <p:nvSpPr>
          <p:cNvPr id="2130" name="Google Shape;2130;p91"/>
          <p:cNvSpPr/>
          <p:nvPr/>
        </p:nvSpPr>
        <p:spPr>
          <a:xfrm>
            <a:off x="7348000" y="4248751"/>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31" name="Google Shape;2131;p91"/>
          <p:cNvSpPr/>
          <p:nvPr/>
        </p:nvSpPr>
        <p:spPr>
          <a:xfrm>
            <a:off x="7055800" y="3501051"/>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32" name="Google Shape;2132;p91"/>
          <p:cNvSpPr/>
          <p:nvPr/>
        </p:nvSpPr>
        <p:spPr>
          <a:xfrm>
            <a:off x="6698600" y="2753351"/>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33" name="Google Shape;2133;p91"/>
          <p:cNvSpPr/>
          <p:nvPr/>
        </p:nvSpPr>
        <p:spPr>
          <a:xfrm>
            <a:off x="6350000" y="2005684"/>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34" name="Google Shape;2134;p91"/>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2135" name="Google Shape;2135;p91"/>
          <p:cNvGrpSpPr/>
          <p:nvPr/>
        </p:nvGrpSpPr>
        <p:grpSpPr>
          <a:xfrm>
            <a:off x="12253600" y="1"/>
            <a:ext cx="3438989" cy="3424452"/>
            <a:chOff x="22170399" y="777240"/>
            <a:chExt cx="6877978" cy="6848903"/>
          </a:xfrm>
        </p:grpSpPr>
        <p:grpSp>
          <p:nvGrpSpPr>
            <p:cNvPr id="2136" name="Google Shape;2136;p91"/>
            <p:cNvGrpSpPr/>
            <p:nvPr/>
          </p:nvGrpSpPr>
          <p:grpSpPr>
            <a:xfrm>
              <a:off x="22170399" y="777240"/>
              <a:ext cx="6877978" cy="6848903"/>
              <a:chOff x="22155159" y="0"/>
              <a:chExt cx="6877978" cy="6848903"/>
            </a:xfrm>
          </p:grpSpPr>
          <p:sp>
            <p:nvSpPr>
              <p:cNvPr id="2137" name="Google Shape;2137;p91"/>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138" name="Google Shape;2138;p91"/>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139" name="Google Shape;2139;p91"/>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140" name="Google Shape;2140;p91"/>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141" name="Google Shape;2141;p91"/>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142" name="Google Shape;2142;p91"/>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143" name="Google Shape;2143;p91"/>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144" name="Google Shape;2144;p91"/>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145" name="Google Shape;2145;p91"/>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146" name="Google Shape;2146;p91"/>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147" name="Google Shape;2147;p91"/>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148" name="Google Shape;2148;p91"/>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149" name="Google Shape;2149;p91"/>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150" name="Google Shape;2150;p91"/>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151" name="Google Shape;2151;p91"/>
          <p:cNvSpPr txBox="1">
            <a:spLocks noGrp="1"/>
          </p:cNvSpPr>
          <p:nvPr>
            <p:ph type="subTitle" idx="1"/>
          </p:nvPr>
        </p:nvSpPr>
        <p:spPr>
          <a:xfrm>
            <a:off x="6698600" y="20950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52" name="Google Shape;2152;p91"/>
          <p:cNvSpPr txBox="1">
            <a:spLocks noGrp="1"/>
          </p:cNvSpPr>
          <p:nvPr>
            <p:ph type="subTitle" idx="2"/>
          </p:nvPr>
        </p:nvSpPr>
        <p:spPr>
          <a:xfrm>
            <a:off x="6885800" y="28446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53" name="Google Shape;2153;p91"/>
          <p:cNvSpPr txBox="1">
            <a:spLocks noGrp="1"/>
          </p:cNvSpPr>
          <p:nvPr>
            <p:ph type="subTitle" idx="3"/>
          </p:nvPr>
        </p:nvSpPr>
        <p:spPr>
          <a:xfrm>
            <a:off x="7316200" y="35883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54" name="Google Shape;2154;p91"/>
          <p:cNvSpPr txBox="1">
            <a:spLocks noGrp="1"/>
          </p:cNvSpPr>
          <p:nvPr>
            <p:ph type="subTitle" idx="4"/>
          </p:nvPr>
        </p:nvSpPr>
        <p:spPr>
          <a:xfrm>
            <a:off x="7594800" y="43320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198776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Presentation title_3">
  <p:cSld name="5. Presentation title_3">
    <p:spTree>
      <p:nvGrpSpPr>
        <p:cNvPr id="1" name="Shape 100"/>
        <p:cNvGrpSpPr/>
        <p:nvPr/>
      </p:nvGrpSpPr>
      <p:grpSpPr>
        <a:xfrm>
          <a:off x="0" y="0"/>
          <a:ext cx="0" cy="0"/>
          <a:chOff x="0" y="0"/>
          <a:chExt cx="0" cy="0"/>
        </a:xfrm>
      </p:grpSpPr>
      <p:pic>
        <p:nvPicPr>
          <p:cNvPr id="101" name="Google Shape;101;p10" descr="A picture containing night sky&#10;&#10;Description automatically generated"/>
          <p:cNvPicPr preferRelativeResize="0"/>
          <p:nvPr/>
        </p:nvPicPr>
        <p:blipFill rotWithShape="1">
          <a:blip r:embed="rId2">
            <a:alphaModFix/>
          </a:blip>
          <a:srcRect/>
          <a:stretch/>
        </p:blipFill>
        <p:spPr>
          <a:xfrm>
            <a:off x="0" y="1786"/>
            <a:ext cx="12191997" cy="6854429"/>
          </a:xfrm>
          <a:prstGeom prst="rect">
            <a:avLst/>
          </a:prstGeom>
          <a:noFill/>
          <a:ln>
            <a:noFill/>
          </a:ln>
        </p:spPr>
      </p:pic>
      <p:pic>
        <p:nvPicPr>
          <p:cNvPr id="102" name="Google Shape;102;p10" descr="Image"/>
          <p:cNvPicPr preferRelativeResize="0"/>
          <p:nvPr/>
        </p:nvPicPr>
        <p:blipFill rotWithShape="1">
          <a:blip r:embed="rId3">
            <a:alphaModFix/>
          </a:blip>
          <a:srcRect/>
          <a:stretch/>
        </p:blipFill>
        <p:spPr>
          <a:xfrm>
            <a:off x="649516" y="659704"/>
            <a:ext cx="703161" cy="685800"/>
          </a:xfrm>
          <a:prstGeom prst="rect">
            <a:avLst/>
          </a:prstGeom>
          <a:noFill/>
          <a:ln>
            <a:noFill/>
          </a:ln>
        </p:spPr>
      </p:pic>
      <p:sp>
        <p:nvSpPr>
          <p:cNvPr id="103" name="Google Shape;103;p10"/>
          <p:cNvSpPr txBox="1">
            <a:spLocks noGrp="1"/>
          </p:cNvSpPr>
          <p:nvPr>
            <p:ph type="title"/>
          </p:nvPr>
        </p:nvSpPr>
        <p:spPr>
          <a:xfrm>
            <a:off x="649515" y="2266951"/>
            <a:ext cx="9144000" cy="2324000"/>
          </a:xfrm>
          <a:prstGeom prst="rect">
            <a:avLst/>
          </a:prstGeom>
          <a:noFill/>
          <a:ln>
            <a:noFill/>
          </a:ln>
        </p:spPr>
        <p:txBody>
          <a:bodyPr spcFirstLastPara="1" wrap="square" lIns="34275" tIns="17150" rIns="34275" bIns="17150" anchor="ctr" anchorCtr="0">
            <a:noAutofit/>
          </a:bodyPr>
          <a:lstStyle>
            <a:lvl1pPr marL="0" marR="0" lvl="0" indent="0" algn="l" rtl="0">
              <a:lnSpc>
                <a:spcPct val="80000"/>
              </a:lnSpc>
              <a:spcBef>
                <a:spcPts val="0"/>
              </a:spcBef>
              <a:spcAft>
                <a:spcPts val="0"/>
              </a:spcAft>
              <a:buClr>
                <a:schemeClr val="lt2"/>
              </a:buClr>
              <a:buSzPts val="4400"/>
              <a:buNone/>
              <a:defRPr sz="5867" b="1">
                <a:solidFill>
                  <a:schemeClr val="lt2"/>
                </a:solidFill>
              </a:defRPr>
            </a:lvl1pPr>
            <a:lvl2pPr marR="0" lvl="1"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800"/>
              <a:buFont typeface="Arial"/>
              <a:buNone/>
              <a:defRPr sz="5067"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104" name="Google Shape;104;p10"/>
          <p:cNvSpPr txBox="1">
            <a:spLocks noGrp="1"/>
          </p:cNvSpPr>
          <p:nvPr>
            <p:ph type="subTitle" idx="1"/>
          </p:nvPr>
        </p:nvSpPr>
        <p:spPr>
          <a:xfrm>
            <a:off x="646176" y="5583936"/>
            <a:ext cx="6827600" cy="792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2133">
                <a:solidFill>
                  <a:srgbClr val="F0F6FC"/>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25081825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87. Title/funnel five">
  <p:cSld name="87. Title/funnel five">
    <p:spTree>
      <p:nvGrpSpPr>
        <p:cNvPr id="1" name="Shape 2155"/>
        <p:cNvGrpSpPr/>
        <p:nvPr/>
      </p:nvGrpSpPr>
      <p:grpSpPr>
        <a:xfrm>
          <a:off x="0" y="0"/>
          <a:ext cx="0" cy="0"/>
          <a:chOff x="0" y="0"/>
          <a:chExt cx="0" cy="0"/>
        </a:xfrm>
      </p:grpSpPr>
      <p:grpSp>
        <p:nvGrpSpPr>
          <p:cNvPr id="2156" name="Google Shape;2156;p92"/>
          <p:cNvGrpSpPr/>
          <p:nvPr/>
        </p:nvGrpSpPr>
        <p:grpSpPr>
          <a:xfrm>
            <a:off x="12253600" y="1"/>
            <a:ext cx="3438989" cy="3424452"/>
            <a:chOff x="22170399" y="777240"/>
            <a:chExt cx="6877978" cy="6848903"/>
          </a:xfrm>
        </p:grpSpPr>
        <p:grpSp>
          <p:nvGrpSpPr>
            <p:cNvPr id="2157" name="Google Shape;2157;p92"/>
            <p:cNvGrpSpPr/>
            <p:nvPr/>
          </p:nvGrpSpPr>
          <p:grpSpPr>
            <a:xfrm>
              <a:off x="22170399" y="777240"/>
              <a:ext cx="6877978" cy="6848903"/>
              <a:chOff x="22155159" y="0"/>
              <a:chExt cx="6877978" cy="6848903"/>
            </a:xfrm>
          </p:grpSpPr>
          <p:sp>
            <p:nvSpPr>
              <p:cNvPr id="2158" name="Google Shape;2158;p92"/>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159" name="Google Shape;2159;p92"/>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160" name="Google Shape;2160;p92"/>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161" name="Google Shape;2161;p92"/>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162" name="Google Shape;2162;p92"/>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163" name="Google Shape;2163;p92"/>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164" name="Google Shape;2164;p92"/>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165" name="Google Shape;2165;p92"/>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166" name="Google Shape;2166;p92"/>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167" name="Google Shape;2167;p92"/>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168" name="Google Shape;2168;p92"/>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169" name="Google Shape;2169;p92"/>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170" name="Google Shape;2170;p92"/>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171" name="Google Shape;2171;p92"/>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172" name="Google Shape;2172;p92"/>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173" name="Google Shape;2173;p92"/>
          <p:cNvSpPr/>
          <p:nvPr/>
        </p:nvSpPr>
        <p:spPr>
          <a:xfrm>
            <a:off x="7348000" y="3874833"/>
            <a:ext cx="2627200" cy="603600"/>
          </a:xfrm>
          <a:prstGeom prst="roundRect">
            <a:avLst>
              <a:gd name="adj" fmla="val 17744"/>
            </a:avLst>
          </a:prstGeom>
          <a:no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74" name="Google Shape;2174;p92"/>
          <p:cNvSpPr/>
          <p:nvPr/>
        </p:nvSpPr>
        <p:spPr>
          <a:xfrm>
            <a:off x="7055800" y="3127133"/>
            <a:ext cx="3211600" cy="603600"/>
          </a:xfrm>
          <a:prstGeom prst="roundRect">
            <a:avLst>
              <a:gd name="adj" fmla="val 13535"/>
            </a:avLst>
          </a:prstGeom>
          <a:no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75" name="Google Shape;2175;p92"/>
          <p:cNvSpPr/>
          <p:nvPr/>
        </p:nvSpPr>
        <p:spPr>
          <a:xfrm>
            <a:off x="6698600" y="2379433"/>
            <a:ext cx="3926000" cy="603600"/>
          </a:xfrm>
          <a:prstGeom prst="roundRect">
            <a:avLst>
              <a:gd name="adj" fmla="val 13535"/>
            </a:avLst>
          </a:prstGeom>
          <a:no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76" name="Google Shape;2176;p92"/>
          <p:cNvSpPr/>
          <p:nvPr/>
        </p:nvSpPr>
        <p:spPr>
          <a:xfrm>
            <a:off x="6350000" y="1631767"/>
            <a:ext cx="4623200" cy="603600"/>
          </a:xfrm>
          <a:prstGeom prst="roundRect">
            <a:avLst>
              <a:gd name="adj" fmla="val 15640"/>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77" name="Google Shape;2177;p92"/>
          <p:cNvSpPr txBox="1">
            <a:spLocks noGrp="1"/>
          </p:cNvSpPr>
          <p:nvPr>
            <p:ph type="subTitle" idx="1"/>
          </p:nvPr>
        </p:nvSpPr>
        <p:spPr>
          <a:xfrm>
            <a:off x="6698600" y="1721133"/>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78" name="Google Shape;2178;p92"/>
          <p:cNvSpPr txBox="1">
            <a:spLocks noGrp="1"/>
          </p:cNvSpPr>
          <p:nvPr>
            <p:ph type="subTitle" idx="2"/>
          </p:nvPr>
        </p:nvSpPr>
        <p:spPr>
          <a:xfrm>
            <a:off x="6885800" y="2470733"/>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79" name="Google Shape;2179;p92"/>
          <p:cNvSpPr txBox="1">
            <a:spLocks noGrp="1"/>
          </p:cNvSpPr>
          <p:nvPr>
            <p:ph type="subTitle" idx="3"/>
          </p:nvPr>
        </p:nvSpPr>
        <p:spPr>
          <a:xfrm>
            <a:off x="7316200" y="3214433"/>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80" name="Google Shape;2180;p92"/>
          <p:cNvSpPr txBox="1">
            <a:spLocks noGrp="1"/>
          </p:cNvSpPr>
          <p:nvPr>
            <p:ph type="subTitle" idx="4"/>
          </p:nvPr>
        </p:nvSpPr>
        <p:spPr>
          <a:xfrm>
            <a:off x="7594800" y="3958167"/>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181" name="Google Shape;2181;p92"/>
          <p:cNvSpPr/>
          <p:nvPr/>
        </p:nvSpPr>
        <p:spPr>
          <a:xfrm>
            <a:off x="7594800" y="4622551"/>
            <a:ext cx="2133600" cy="603600"/>
          </a:xfrm>
          <a:prstGeom prst="roundRect">
            <a:avLst>
              <a:gd name="adj" fmla="val 17744"/>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182" name="Google Shape;2182;p92"/>
          <p:cNvSpPr txBox="1">
            <a:spLocks noGrp="1"/>
          </p:cNvSpPr>
          <p:nvPr>
            <p:ph type="subTitle" idx="5"/>
          </p:nvPr>
        </p:nvSpPr>
        <p:spPr>
          <a:xfrm>
            <a:off x="7795215" y="4705884"/>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2960143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8. Funnel four w supporting">
  <p:cSld name="88. Funnel four w supporting">
    <p:spTree>
      <p:nvGrpSpPr>
        <p:cNvPr id="1" name="Shape 2183"/>
        <p:cNvGrpSpPr/>
        <p:nvPr/>
      </p:nvGrpSpPr>
      <p:grpSpPr>
        <a:xfrm>
          <a:off x="0" y="0"/>
          <a:ext cx="0" cy="0"/>
          <a:chOff x="0" y="0"/>
          <a:chExt cx="0" cy="0"/>
        </a:xfrm>
      </p:grpSpPr>
      <p:cxnSp>
        <p:nvCxnSpPr>
          <p:cNvPr id="2184" name="Google Shape;2184;p93"/>
          <p:cNvCxnSpPr/>
          <p:nvPr/>
        </p:nvCxnSpPr>
        <p:spPr>
          <a:xfrm flipH="1">
            <a:off x="2006504" y="2372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185" name="Google Shape;2185;p93"/>
          <p:cNvCxnSpPr/>
          <p:nvPr/>
        </p:nvCxnSpPr>
        <p:spPr>
          <a:xfrm flipH="1">
            <a:off x="1996205" y="3120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186" name="Google Shape;2186;p93"/>
          <p:cNvCxnSpPr/>
          <p:nvPr/>
        </p:nvCxnSpPr>
        <p:spPr>
          <a:xfrm flipH="1">
            <a:off x="1996205" y="3867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187" name="Google Shape;2187;p93"/>
          <p:cNvCxnSpPr/>
          <p:nvPr/>
        </p:nvCxnSpPr>
        <p:spPr>
          <a:xfrm flipH="1">
            <a:off x="2006504" y="4615515"/>
            <a:ext cx="5296000" cy="6000"/>
          </a:xfrm>
          <a:prstGeom prst="straightConnector1">
            <a:avLst/>
          </a:prstGeom>
          <a:noFill/>
          <a:ln w="19050" cap="flat" cmpd="sng">
            <a:solidFill>
              <a:schemeClr val="dk2"/>
            </a:solidFill>
            <a:prstDash val="solid"/>
            <a:round/>
            <a:headEnd type="none" w="sm" len="sm"/>
            <a:tailEnd type="none" w="sm" len="sm"/>
          </a:ln>
        </p:spPr>
      </p:cxnSp>
      <p:sp>
        <p:nvSpPr>
          <p:cNvPr id="2188" name="Google Shape;2188;p93"/>
          <p:cNvSpPr/>
          <p:nvPr/>
        </p:nvSpPr>
        <p:spPr>
          <a:xfrm>
            <a:off x="1432749" y="2086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2189" name="Google Shape;2189;p93"/>
          <p:cNvSpPr/>
          <p:nvPr/>
        </p:nvSpPr>
        <p:spPr>
          <a:xfrm>
            <a:off x="1432749" y="2834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2190" name="Google Shape;2190;p93"/>
          <p:cNvSpPr/>
          <p:nvPr/>
        </p:nvSpPr>
        <p:spPr>
          <a:xfrm>
            <a:off x="1432749" y="3582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2191" name="Google Shape;2191;p93"/>
          <p:cNvSpPr/>
          <p:nvPr/>
        </p:nvSpPr>
        <p:spPr>
          <a:xfrm>
            <a:off x="1432749" y="4329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grpSp>
        <p:nvGrpSpPr>
          <p:cNvPr id="2192" name="Google Shape;2192;p93"/>
          <p:cNvGrpSpPr/>
          <p:nvPr/>
        </p:nvGrpSpPr>
        <p:grpSpPr>
          <a:xfrm>
            <a:off x="12253600" y="1"/>
            <a:ext cx="3438989" cy="3424452"/>
            <a:chOff x="22170399" y="777240"/>
            <a:chExt cx="6877978" cy="6848903"/>
          </a:xfrm>
        </p:grpSpPr>
        <p:grpSp>
          <p:nvGrpSpPr>
            <p:cNvPr id="2193" name="Google Shape;2193;p93"/>
            <p:cNvGrpSpPr/>
            <p:nvPr/>
          </p:nvGrpSpPr>
          <p:grpSpPr>
            <a:xfrm>
              <a:off x="22170399" y="777240"/>
              <a:ext cx="6877978" cy="6848903"/>
              <a:chOff x="22155159" y="0"/>
              <a:chExt cx="6877978" cy="6848903"/>
            </a:xfrm>
          </p:grpSpPr>
          <p:sp>
            <p:nvSpPr>
              <p:cNvPr id="2194" name="Google Shape;2194;p93"/>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195" name="Google Shape;2195;p93"/>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196" name="Google Shape;2196;p93"/>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197" name="Google Shape;2197;p93"/>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198" name="Google Shape;2198;p93"/>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199" name="Google Shape;2199;p93"/>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200" name="Google Shape;2200;p93"/>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201" name="Google Shape;2201;p93"/>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202" name="Google Shape;2202;p93"/>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203" name="Google Shape;2203;p93"/>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204" name="Google Shape;2204;p93"/>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205" name="Google Shape;2205;p93"/>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206" name="Google Shape;2206;p93"/>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207" name="Google Shape;2207;p93"/>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208" name="Google Shape;2208;p93"/>
          <p:cNvSpPr txBox="1">
            <a:spLocks noGrp="1"/>
          </p:cNvSpPr>
          <p:nvPr>
            <p:ph type="subTitle" idx="1"/>
          </p:nvPr>
        </p:nvSpPr>
        <p:spPr>
          <a:xfrm>
            <a:off x="7425936" y="2060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09" name="Google Shape;2209;p93"/>
          <p:cNvSpPr txBox="1">
            <a:spLocks noGrp="1"/>
          </p:cNvSpPr>
          <p:nvPr>
            <p:ph type="subTitle" idx="2"/>
          </p:nvPr>
        </p:nvSpPr>
        <p:spPr>
          <a:xfrm>
            <a:off x="7425936" y="2804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10" name="Google Shape;2210;p93"/>
          <p:cNvSpPr txBox="1">
            <a:spLocks noGrp="1"/>
          </p:cNvSpPr>
          <p:nvPr>
            <p:ph type="subTitle" idx="3"/>
          </p:nvPr>
        </p:nvSpPr>
        <p:spPr>
          <a:xfrm>
            <a:off x="7425936" y="3560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11" name="Google Shape;2211;p93"/>
          <p:cNvSpPr txBox="1">
            <a:spLocks noGrp="1"/>
          </p:cNvSpPr>
          <p:nvPr>
            <p:ph type="subTitle" idx="4"/>
          </p:nvPr>
        </p:nvSpPr>
        <p:spPr>
          <a:xfrm>
            <a:off x="7425936" y="4303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12" name="Google Shape;2212;p93"/>
          <p:cNvSpPr/>
          <p:nvPr/>
        </p:nvSpPr>
        <p:spPr>
          <a:xfrm>
            <a:off x="3411000" y="4350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13" name="Google Shape;2213;p93"/>
          <p:cNvSpPr/>
          <p:nvPr/>
        </p:nvSpPr>
        <p:spPr>
          <a:xfrm>
            <a:off x="3118800" y="3602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14" name="Google Shape;2214;p93"/>
          <p:cNvSpPr/>
          <p:nvPr/>
        </p:nvSpPr>
        <p:spPr>
          <a:xfrm>
            <a:off x="2761600" y="2854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15" name="Google Shape;2215;p93"/>
          <p:cNvSpPr/>
          <p:nvPr/>
        </p:nvSpPr>
        <p:spPr>
          <a:xfrm>
            <a:off x="2413000" y="2107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16" name="Google Shape;2216;p93"/>
          <p:cNvSpPr txBox="1">
            <a:spLocks noGrp="1"/>
          </p:cNvSpPr>
          <p:nvPr>
            <p:ph type="subTitle" idx="5"/>
          </p:nvPr>
        </p:nvSpPr>
        <p:spPr>
          <a:xfrm>
            <a:off x="2761600" y="2196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17" name="Google Shape;2217;p93"/>
          <p:cNvSpPr txBox="1">
            <a:spLocks noGrp="1"/>
          </p:cNvSpPr>
          <p:nvPr>
            <p:ph type="subTitle" idx="6"/>
          </p:nvPr>
        </p:nvSpPr>
        <p:spPr>
          <a:xfrm>
            <a:off x="2948800" y="2946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18" name="Google Shape;2218;p93"/>
          <p:cNvSpPr txBox="1">
            <a:spLocks noGrp="1"/>
          </p:cNvSpPr>
          <p:nvPr>
            <p:ph type="subTitle" idx="7"/>
          </p:nvPr>
        </p:nvSpPr>
        <p:spPr>
          <a:xfrm>
            <a:off x="3379200" y="3689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19" name="Google Shape;2219;p93"/>
          <p:cNvSpPr txBox="1">
            <a:spLocks noGrp="1"/>
          </p:cNvSpPr>
          <p:nvPr>
            <p:ph type="subTitle" idx="8"/>
          </p:nvPr>
        </p:nvSpPr>
        <p:spPr>
          <a:xfrm>
            <a:off x="3657800" y="4433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8323800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89. Funnel five w supporting">
  <p:cSld name="89. Funnel five w supporting">
    <p:spTree>
      <p:nvGrpSpPr>
        <p:cNvPr id="1" name="Shape 2220"/>
        <p:cNvGrpSpPr/>
        <p:nvPr/>
      </p:nvGrpSpPr>
      <p:grpSpPr>
        <a:xfrm>
          <a:off x="0" y="0"/>
          <a:ext cx="0" cy="0"/>
          <a:chOff x="0" y="0"/>
          <a:chExt cx="0" cy="0"/>
        </a:xfrm>
      </p:grpSpPr>
      <p:grpSp>
        <p:nvGrpSpPr>
          <p:cNvPr id="2221" name="Google Shape;2221;p94"/>
          <p:cNvGrpSpPr/>
          <p:nvPr/>
        </p:nvGrpSpPr>
        <p:grpSpPr>
          <a:xfrm>
            <a:off x="12253600" y="1"/>
            <a:ext cx="3438989" cy="3424452"/>
            <a:chOff x="22170399" y="777240"/>
            <a:chExt cx="6877978" cy="6848903"/>
          </a:xfrm>
        </p:grpSpPr>
        <p:grpSp>
          <p:nvGrpSpPr>
            <p:cNvPr id="2222" name="Google Shape;2222;p94"/>
            <p:cNvGrpSpPr/>
            <p:nvPr/>
          </p:nvGrpSpPr>
          <p:grpSpPr>
            <a:xfrm>
              <a:off x="22170399" y="777240"/>
              <a:ext cx="6877978" cy="6848903"/>
              <a:chOff x="22155159" y="0"/>
              <a:chExt cx="6877978" cy="6848903"/>
            </a:xfrm>
          </p:grpSpPr>
          <p:sp>
            <p:nvSpPr>
              <p:cNvPr id="2223" name="Google Shape;2223;p94"/>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224" name="Google Shape;2224;p94"/>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225" name="Google Shape;2225;p94"/>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226" name="Google Shape;2226;p94"/>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227" name="Google Shape;2227;p94"/>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228" name="Google Shape;2228;p94"/>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229" name="Google Shape;2229;p94"/>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230" name="Google Shape;2230;p94"/>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231" name="Google Shape;2231;p94"/>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232" name="Google Shape;2232;p94"/>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233" name="Google Shape;2233;p94"/>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234" name="Google Shape;2234;p94"/>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235" name="Google Shape;2235;p94"/>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236" name="Google Shape;2236;p94"/>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cxnSp>
        <p:nvCxnSpPr>
          <p:cNvPr id="2237" name="Google Shape;2237;p94"/>
          <p:cNvCxnSpPr/>
          <p:nvPr/>
        </p:nvCxnSpPr>
        <p:spPr>
          <a:xfrm flipH="1">
            <a:off x="2006504" y="1864467"/>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238" name="Google Shape;2238;p94"/>
          <p:cNvCxnSpPr/>
          <p:nvPr/>
        </p:nvCxnSpPr>
        <p:spPr>
          <a:xfrm flipH="1">
            <a:off x="1996205" y="2612149"/>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239" name="Google Shape;2239;p94"/>
          <p:cNvCxnSpPr/>
          <p:nvPr/>
        </p:nvCxnSpPr>
        <p:spPr>
          <a:xfrm flipH="1">
            <a:off x="1996205" y="3359832"/>
            <a:ext cx="5296000" cy="6000"/>
          </a:xfrm>
          <a:prstGeom prst="straightConnector1">
            <a:avLst/>
          </a:prstGeom>
          <a:noFill/>
          <a:ln w="19050" cap="flat" cmpd="sng">
            <a:solidFill>
              <a:schemeClr val="dk2"/>
            </a:solidFill>
            <a:prstDash val="solid"/>
            <a:round/>
            <a:headEnd type="none" w="sm" len="sm"/>
            <a:tailEnd type="none" w="sm" len="sm"/>
          </a:ln>
        </p:spPr>
      </p:cxnSp>
      <p:cxnSp>
        <p:nvCxnSpPr>
          <p:cNvPr id="2240" name="Google Shape;2240;p94"/>
          <p:cNvCxnSpPr/>
          <p:nvPr/>
        </p:nvCxnSpPr>
        <p:spPr>
          <a:xfrm flipH="1">
            <a:off x="2006504" y="4107515"/>
            <a:ext cx="5296000" cy="6000"/>
          </a:xfrm>
          <a:prstGeom prst="straightConnector1">
            <a:avLst/>
          </a:prstGeom>
          <a:noFill/>
          <a:ln w="19050" cap="flat" cmpd="sng">
            <a:solidFill>
              <a:schemeClr val="dk2"/>
            </a:solidFill>
            <a:prstDash val="solid"/>
            <a:round/>
            <a:headEnd type="none" w="sm" len="sm"/>
            <a:tailEnd type="none" w="sm" len="sm"/>
          </a:ln>
        </p:spPr>
      </p:cxnSp>
      <p:sp>
        <p:nvSpPr>
          <p:cNvPr id="2241" name="Google Shape;2241;p94"/>
          <p:cNvSpPr/>
          <p:nvPr/>
        </p:nvSpPr>
        <p:spPr>
          <a:xfrm>
            <a:off x="1432383" y="1578721"/>
            <a:ext cx="571600" cy="571600"/>
          </a:xfrm>
          <a:prstGeom prst="ellipse">
            <a:avLst/>
          </a:prstGeom>
          <a:solidFill>
            <a:srgbClr val="090C0F"/>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1</a:t>
            </a:r>
            <a:endParaRPr sz="1867" i="0" u="none" strike="noStrike" cap="none">
              <a:solidFill>
                <a:schemeClr val="lt1"/>
              </a:solidFill>
              <a:latin typeface="Roboto Mono"/>
              <a:ea typeface="Roboto Mono"/>
              <a:cs typeface="Roboto Mono"/>
              <a:sym typeface="Roboto Mono"/>
            </a:endParaRPr>
          </a:p>
        </p:txBody>
      </p:sp>
      <p:sp>
        <p:nvSpPr>
          <p:cNvPr id="2242" name="Google Shape;2242;p94"/>
          <p:cNvSpPr/>
          <p:nvPr/>
        </p:nvSpPr>
        <p:spPr>
          <a:xfrm>
            <a:off x="1432383" y="2326399"/>
            <a:ext cx="571600" cy="571600"/>
          </a:xfrm>
          <a:prstGeom prst="ellipse">
            <a:avLst/>
          </a:prstGeom>
          <a:solidFill>
            <a:srgbClr val="090C0F"/>
          </a:solidFill>
          <a:ln w="19050" cap="flat" cmpd="sng">
            <a:solidFill>
              <a:srgbClr val="797EF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2</a:t>
            </a:r>
            <a:endParaRPr sz="1867" i="0" u="none" strike="noStrike" cap="none">
              <a:solidFill>
                <a:schemeClr val="lt1"/>
              </a:solidFill>
              <a:latin typeface="Roboto Mono"/>
              <a:ea typeface="Roboto Mono"/>
              <a:cs typeface="Roboto Mono"/>
              <a:sym typeface="Roboto Mono"/>
            </a:endParaRPr>
          </a:p>
        </p:txBody>
      </p:sp>
      <p:sp>
        <p:nvSpPr>
          <p:cNvPr id="2243" name="Google Shape;2243;p94"/>
          <p:cNvSpPr/>
          <p:nvPr/>
        </p:nvSpPr>
        <p:spPr>
          <a:xfrm>
            <a:off x="1432383" y="3074076"/>
            <a:ext cx="571600" cy="571600"/>
          </a:xfrm>
          <a:prstGeom prst="ellipse">
            <a:avLst/>
          </a:prstGeom>
          <a:solidFill>
            <a:srgbClr val="090C0F"/>
          </a:solidFill>
          <a:ln w="19050" cap="flat" cmpd="sng">
            <a:solidFill>
              <a:srgbClr val="388BF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3</a:t>
            </a:r>
            <a:endParaRPr sz="1867" i="0" u="none" strike="noStrike" cap="none">
              <a:solidFill>
                <a:schemeClr val="lt1"/>
              </a:solidFill>
              <a:latin typeface="Roboto Mono"/>
              <a:ea typeface="Roboto Mono"/>
              <a:cs typeface="Roboto Mono"/>
              <a:sym typeface="Roboto Mono"/>
            </a:endParaRPr>
          </a:p>
        </p:txBody>
      </p:sp>
      <p:sp>
        <p:nvSpPr>
          <p:cNvPr id="2244" name="Google Shape;2244;p94"/>
          <p:cNvSpPr/>
          <p:nvPr/>
        </p:nvSpPr>
        <p:spPr>
          <a:xfrm>
            <a:off x="1432383" y="3821755"/>
            <a:ext cx="571600" cy="571600"/>
          </a:xfrm>
          <a:prstGeom prst="ellipse">
            <a:avLst/>
          </a:prstGeom>
          <a:solidFill>
            <a:srgbClr val="090C0F"/>
          </a:solidFill>
          <a:ln w="19050" cap="flat" cmpd="sng">
            <a:solidFill>
              <a:srgbClr val="2A9D9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1867" i="0" u="none" strike="noStrike" cap="none">
                <a:solidFill>
                  <a:schemeClr val="lt1"/>
                </a:solidFill>
                <a:latin typeface="Roboto Mono"/>
                <a:ea typeface="Roboto Mono"/>
                <a:cs typeface="Roboto Mono"/>
                <a:sym typeface="Roboto Mono"/>
              </a:rPr>
              <a:t>4</a:t>
            </a:r>
            <a:endParaRPr sz="1867" i="0" u="none" strike="noStrike" cap="none">
              <a:solidFill>
                <a:schemeClr val="lt1"/>
              </a:solidFill>
              <a:latin typeface="Roboto Mono"/>
              <a:ea typeface="Roboto Mono"/>
              <a:cs typeface="Roboto Mono"/>
              <a:sym typeface="Roboto Mono"/>
            </a:endParaRPr>
          </a:p>
        </p:txBody>
      </p:sp>
      <p:sp>
        <p:nvSpPr>
          <p:cNvPr id="2245" name="Google Shape;2245;p94"/>
          <p:cNvSpPr txBox="1">
            <a:spLocks noGrp="1"/>
          </p:cNvSpPr>
          <p:nvPr>
            <p:ph type="subTitle" idx="1"/>
          </p:nvPr>
        </p:nvSpPr>
        <p:spPr>
          <a:xfrm>
            <a:off x="7425936" y="1552433"/>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46" name="Google Shape;2246;p94"/>
          <p:cNvSpPr txBox="1">
            <a:spLocks noGrp="1"/>
          </p:cNvSpPr>
          <p:nvPr>
            <p:ph type="subTitle" idx="2"/>
          </p:nvPr>
        </p:nvSpPr>
        <p:spPr>
          <a:xfrm>
            <a:off x="7425936" y="2296147"/>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47" name="Google Shape;2247;p94"/>
          <p:cNvSpPr txBox="1">
            <a:spLocks noGrp="1"/>
          </p:cNvSpPr>
          <p:nvPr>
            <p:ph type="subTitle" idx="3"/>
          </p:nvPr>
        </p:nvSpPr>
        <p:spPr>
          <a:xfrm>
            <a:off x="7425936" y="3052052"/>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48" name="Google Shape;2248;p94"/>
          <p:cNvSpPr txBox="1">
            <a:spLocks noGrp="1"/>
          </p:cNvSpPr>
          <p:nvPr>
            <p:ph type="subTitle" idx="4"/>
          </p:nvPr>
        </p:nvSpPr>
        <p:spPr>
          <a:xfrm>
            <a:off x="7425936" y="37957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49" name="Google Shape;2249;p94"/>
          <p:cNvSpPr/>
          <p:nvPr/>
        </p:nvSpPr>
        <p:spPr>
          <a:xfrm>
            <a:off x="3411000" y="3842351"/>
            <a:ext cx="2627200" cy="603600"/>
          </a:xfrm>
          <a:prstGeom prst="roundRect">
            <a:avLst>
              <a:gd name="adj" fmla="val 17744"/>
            </a:avLst>
          </a:prstGeom>
          <a:solidFill>
            <a:srgbClr val="090C0F"/>
          </a:solidFill>
          <a:ln w="19050" cap="flat" cmpd="sng">
            <a:solidFill>
              <a:srgbClr val="2A9D9A"/>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50" name="Google Shape;2250;p94"/>
          <p:cNvSpPr/>
          <p:nvPr/>
        </p:nvSpPr>
        <p:spPr>
          <a:xfrm>
            <a:off x="3118800" y="3094651"/>
            <a:ext cx="3211600" cy="603600"/>
          </a:xfrm>
          <a:prstGeom prst="roundRect">
            <a:avLst>
              <a:gd name="adj" fmla="val 13535"/>
            </a:avLst>
          </a:prstGeom>
          <a:solidFill>
            <a:srgbClr val="090C0F"/>
          </a:solidFill>
          <a:ln w="19050" cap="flat" cmpd="sng">
            <a:solidFill>
              <a:srgbClr val="388BFD"/>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51" name="Google Shape;2251;p94"/>
          <p:cNvSpPr/>
          <p:nvPr/>
        </p:nvSpPr>
        <p:spPr>
          <a:xfrm>
            <a:off x="2761600" y="2346951"/>
            <a:ext cx="3926000" cy="603600"/>
          </a:xfrm>
          <a:prstGeom prst="roundRect">
            <a:avLst>
              <a:gd name="adj" fmla="val 13535"/>
            </a:avLst>
          </a:prstGeom>
          <a:solidFill>
            <a:srgbClr val="090C0F"/>
          </a:solidFill>
          <a:ln w="19050" cap="flat" cmpd="sng">
            <a:solidFill>
              <a:srgbClr val="797EF9"/>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52" name="Google Shape;2252;p94"/>
          <p:cNvSpPr/>
          <p:nvPr/>
        </p:nvSpPr>
        <p:spPr>
          <a:xfrm>
            <a:off x="2413000" y="1599284"/>
            <a:ext cx="4623200" cy="603600"/>
          </a:xfrm>
          <a:prstGeom prst="roundRect">
            <a:avLst>
              <a:gd name="adj" fmla="val 15640"/>
            </a:avLst>
          </a:prstGeom>
          <a:solidFill>
            <a:srgbClr val="090C0F"/>
          </a:solid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53" name="Google Shape;2253;p94"/>
          <p:cNvSpPr txBox="1">
            <a:spLocks noGrp="1"/>
          </p:cNvSpPr>
          <p:nvPr>
            <p:ph type="subTitle" idx="5"/>
          </p:nvPr>
        </p:nvSpPr>
        <p:spPr>
          <a:xfrm>
            <a:off x="2761600" y="1688651"/>
            <a:ext cx="39260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54" name="Google Shape;2254;p94"/>
          <p:cNvSpPr txBox="1">
            <a:spLocks noGrp="1"/>
          </p:cNvSpPr>
          <p:nvPr>
            <p:ph type="subTitle" idx="6"/>
          </p:nvPr>
        </p:nvSpPr>
        <p:spPr>
          <a:xfrm>
            <a:off x="2948800" y="2438251"/>
            <a:ext cx="3551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55" name="Google Shape;2255;p94"/>
          <p:cNvSpPr txBox="1">
            <a:spLocks noGrp="1"/>
          </p:cNvSpPr>
          <p:nvPr>
            <p:ph type="subTitle" idx="7"/>
          </p:nvPr>
        </p:nvSpPr>
        <p:spPr>
          <a:xfrm>
            <a:off x="3379200" y="3181951"/>
            <a:ext cx="26908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
        <p:nvSpPr>
          <p:cNvPr id="2256" name="Google Shape;2256;p94"/>
          <p:cNvSpPr txBox="1">
            <a:spLocks noGrp="1"/>
          </p:cNvSpPr>
          <p:nvPr>
            <p:ph type="subTitle" idx="8"/>
          </p:nvPr>
        </p:nvSpPr>
        <p:spPr>
          <a:xfrm>
            <a:off x="3657800" y="3925684"/>
            <a:ext cx="21336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cxnSp>
        <p:nvCxnSpPr>
          <p:cNvPr id="2257" name="Google Shape;2257;p94"/>
          <p:cNvCxnSpPr/>
          <p:nvPr/>
        </p:nvCxnSpPr>
        <p:spPr>
          <a:xfrm flipH="1">
            <a:off x="2005771" y="4901815"/>
            <a:ext cx="5296000" cy="6000"/>
          </a:xfrm>
          <a:prstGeom prst="straightConnector1">
            <a:avLst/>
          </a:prstGeom>
          <a:noFill/>
          <a:ln w="19050" cap="flat" cmpd="sng">
            <a:solidFill>
              <a:schemeClr val="dk2"/>
            </a:solidFill>
            <a:prstDash val="solid"/>
            <a:round/>
            <a:headEnd type="none" w="sm" len="sm"/>
            <a:tailEnd type="none" w="sm" len="sm"/>
          </a:ln>
        </p:spPr>
      </p:cxnSp>
      <p:sp>
        <p:nvSpPr>
          <p:cNvPr id="2258" name="Google Shape;2258;p94"/>
          <p:cNvSpPr/>
          <p:nvPr/>
        </p:nvSpPr>
        <p:spPr>
          <a:xfrm>
            <a:off x="1432383" y="4616055"/>
            <a:ext cx="571600" cy="571600"/>
          </a:xfrm>
          <a:prstGeom prst="ellipse">
            <a:avLst/>
          </a:prstGeom>
          <a:solidFill>
            <a:srgbClr val="090C0F"/>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 sz="2400">
                <a:solidFill>
                  <a:schemeClr val="lt1"/>
                </a:solidFill>
                <a:latin typeface="Roboto Mono"/>
                <a:ea typeface="Roboto Mono"/>
                <a:cs typeface="Roboto Mono"/>
                <a:sym typeface="Roboto Mono"/>
              </a:rPr>
              <a:t>5</a:t>
            </a:r>
            <a:endParaRPr sz="1867" i="0" u="none" strike="noStrike" cap="none">
              <a:solidFill>
                <a:schemeClr val="lt1"/>
              </a:solidFill>
              <a:latin typeface="Roboto Mono"/>
              <a:ea typeface="Roboto Mono"/>
              <a:cs typeface="Roboto Mono"/>
              <a:sym typeface="Roboto Mono"/>
            </a:endParaRPr>
          </a:p>
        </p:txBody>
      </p:sp>
      <p:sp>
        <p:nvSpPr>
          <p:cNvPr id="2259" name="Google Shape;2259;p94"/>
          <p:cNvSpPr txBox="1">
            <a:spLocks noGrp="1"/>
          </p:cNvSpPr>
          <p:nvPr>
            <p:ph type="subTitle" idx="9"/>
          </p:nvPr>
        </p:nvSpPr>
        <p:spPr>
          <a:xfrm>
            <a:off x="7425203" y="4590065"/>
            <a:ext cx="3334800" cy="59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60" name="Google Shape;2260;p94"/>
          <p:cNvSpPr/>
          <p:nvPr/>
        </p:nvSpPr>
        <p:spPr>
          <a:xfrm>
            <a:off x="3657067" y="4605817"/>
            <a:ext cx="2133600" cy="603600"/>
          </a:xfrm>
          <a:prstGeom prst="roundRect">
            <a:avLst>
              <a:gd name="adj" fmla="val 17744"/>
            </a:avLst>
          </a:prstGeom>
          <a:solidFill>
            <a:srgbClr val="090C0F"/>
          </a:solid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1700"/>
              <a:buFont typeface="Arial"/>
              <a:buNone/>
            </a:pPr>
            <a:endParaRPr sz="2267" b="0" i="0" u="none" strike="noStrike" cap="none">
              <a:solidFill>
                <a:schemeClr val="dk1"/>
              </a:solidFill>
              <a:latin typeface="Arial"/>
              <a:ea typeface="Arial"/>
              <a:cs typeface="Arial"/>
              <a:sym typeface="Arial"/>
            </a:endParaRPr>
          </a:p>
        </p:txBody>
      </p:sp>
      <p:sp>
        <p:nvSpPr>
          <p:cNvPr id="2261" name="Google Shape;2261;p94"/>
          <p:cNvSpPr txBox="1">
            <a:spLocks noGrp="1"/>
          </p:cNvSpPr>
          <p:nvPr>
            <p:ph type="subTitle" idx="13"/>
          </p:nvPr>
        </p:nvSpPr>
        <p:spPr>
          <a:xfrm>
            <a:off x="3857481" y="4689151"/>
            <a:ext cx="1732400" cy="426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s-ES"/>
              <a:t>Haga clic para modificar el estilo de subtítulo del patrón</a:t>
            </a:r>
            <a:endParaRPr/>
          </a:p>
        </p:txBody>
      </p:sp>
    </p:spTree>
    <p:extLst>
      <p:ext uri="{BB962C8B-B14F-4D97-AF65-F5344CB8AC3E}">
        <p14:creationId xmlns:p14="http://schemas.microsoft.com/office/powerpoint/2010/main" val="9818243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90. Venn three">
  <p:cSld name="90. Venn three">
    <p:spTree>
      <p:nvGrpSpPr>
        <p:cNvPr id="1" name="Shape 2262"/>
        <p:cNvGrpSpPr/>
        <p:nvPr/>
      </p:nvGrpSpPr>
      <p:grpSpPr>
        <a:xfrm>
          <a:off x="0" y="0"/>
          <a:ext cx="0" cy="0"/>
          <a:chOff x="0" y="0"/>
          <a:chExt cx="0" cy="0"/>
        </a:xfrm>
      </p:grpSpPr>
      <p:sp>
        <p:nvSpPr>
          <p:cNvPr id="2263" name="Google Shape;2263;p95"/>
          <p:cNvSpPr/>
          <p:nvPr/>
        </p:nvSpPr>
        <p:spPr>
          <a:xfrm>
            <a:off x="4902496" y="1953731"/>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264" name="Google Shape;2264;p95"/>
          <p:cNvSpPr/>
          <p:nvPr/>
        </p:nvSpPr>
        <p:spPr>
          <a:xfrm>
            <a:off x="5676900" y="3256219"/>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265" name="Google Shape;2265;p95"/>
          <p:cNvSpPr/>
          <p:nvPr/>
        </p:nvSpPr>
        <p:spPr>
          <a:xfrm>
            <a:off x="4165305" y="3256219"/>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266" name="Google Shape;2266;p95"/>
          <p:cNvGrpSpPr/>
          <p:nvPr/>
        </p:nvGrpSpPr>
        <p:grpSpPr>
          <a:xfrm rot="5400000" flipH="1">
            <a:off x="3838044" y="4212312"/>
            <a:ext cx="160051" cy="493469"/>
            <a:chOff x="8582641" y="10031581"/>
            <a:chExt cx="320100" cy="986939"/>
          </a:xfrm>
        </p:grpSpPr>
        <p:cxnSp>
          <p:nvCxnSpPr>
            <p:cNvPr id="2267" name="Google Shape;2267;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68" name="Google Shape;2268;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69" name="Google Shape;2269;p95"/>
          <p:cNvGrpSpPr/>
          <p:nvPr/>
        </p:nvGrpSpPr>
        <p:grpSpPr>
          <a:xfrm rot="-5400000" flipH="1">
            <a:off x="8129669" y="4156978"/>
            <a:ext cx="160049" cy="493469"/>
            <a:chOff x="8582641" y="10031581"/>
            <a:chExt cx="320100" cy="986939"/>
          </a:xfrm>
        </p:grpSpPr>
        <p:cxnSp>
          <p:nvCxnSpPr>
            <p:cNvPr id="2270" name="Google Shape;2270;p95"/>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271" name="Google Shape;2271;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72" name="Google Shape;2272;p95"/>
          <p:cNvGrpSpPr/>
          <p:nvPr/>
        </p:nvGrpSpPr>
        <p:grpSpPr>
          <a:xfrm rot="-5400000" flipH="1">
            <a:off x="7469520" y="1227942"/>
            <a:ext cx="160049" cy="1813769"/>
            <a:chOff x="8582641" y="7390982"/>
            <a:chExt cx="320100" cy="3627538"/>
          </a:xfrm>
        </p:grpSpPr>
        <p:cxnSp>
          <p:nvCxnSpPr>
            <p:cNvPr id="2273" name="Google Shape;2273;p95"/>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274" name="Google Shape;2274;p95"/>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275" name="Google Shape;2275;p95"/>
          <p:cNvGrpSpPr/>
          <p:nvPr/>
        </p:nvGrpSpPr>
        <p:grpSpPr>
          <a:xfrm>
            <a:off x="12253600" y="1"/>
            <a:ext cx="3438989" cy="3424452"/>
            <a:chOff x="22170399" y="777240"/>
            <a:chExt cx="6877978" cy="6848903"/>
          </a:xfrm>
        </p:grpSpPr>
        <p:grpSp>
          <p:nvGrpSpPr>
            <p:cNvPr id="2276" name="Google Shape;2276;p95"/>
            <p:cNvGrpSpPr/>
            <p:nvPr/>
          </p:nvGrpSpPr>
          <p:grpSpPr>
            <a:xfrm>
              <a:off x="22170399" y="777240"/>
              <a:ext cx="6877978" cy="6848903"/>
              <a:chOff x="22155159" y="0"/>
              <a:chExt cx="6877978" cy="6848903"/>
            </a:xfrm>
          </p:grpSpPr>
          <p:sp>
            <p:nvSpPr>
              <p:cNvPr id="2277" name="Google Shape;2277;p9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278" name="Google Shape;2278;p9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279" name="Google Shape;2279;p9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280" name="Google Shape;2280;p9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281" name="Google Shape;2281;p9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282" name="Google Shape;2282;p9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283" name="Google Shape;2283;p9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284" name="Google Shape;2284;p9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285" name="Google Shape;2285;p9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286" name="Google Shape;2286;p9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287" name="Google Shape;2287;p9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288" name="Google Shape;2288;p9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289" name="Google Shape;2289;p9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290" name="Google Shape;2290;p9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291" name="Google Shape;2291;p95"/>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sp>
        <p:nvSpPr>
          <p:cNvPr id="2292" name="Google Shape;2292;p95"/>
          <p:cNvSpPr txBox="1">
            <a:spLocks noGrp="1"/>
          </p:cNvSpPr>
          <p:nvPr>
            <p:ph type="subTitle" idx="1"/>
          </p:nvPr>
        </p:nvSpPr>
        <p:spPr>
          <a:xfrm>
            <a:off x="8502967" y="1805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293" name="Google Shape;2293;p95"/>
          <p:cNvSpPr txBox="1">
            <a:spLocks noGrp="1"/>
          </p:cNvSpPr>
          <p:nvPr>
            <p:ph type="subTitle" idx="2"/>
          </p:nvPr>
        </p:nvSpPr>
        <p:spPr>
          <a:xfrm>
            <a:off x="8502967" y="1406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294" name="Google Shape;2294;p95"/>
          <p:cNvSpPr txBox="1">
            <a:spLocks noGrp="1"/>
          </p:cNvSpPr>
          <p:nvPr>
            <p:ph type="subTitle" idx="3"/>
          </p:nvPr>
        </p:nvSpPr>
        <p:spPr>
          <a:xfrm>
            <a:off x="8502967" y="2536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95" name="Google Shape;2295;p95"/>
          <p:cNvSpPr txBox="1">
            <a:spLocks noGrp="1"/>
          </p:cNvSpPr>
          <p:nvPr>
            <p:ph type="subTitle" idx="4"/>
          </p:nvPr>
        </p:nvSpPr>
        <p:spPr>
          <a:xfrm>
            <a:off x="8502967" y="414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296" name="Google Shape;2296;p95"/>
          <p:cNvSpPr txBox="1">
            <a:spLocks noGrp="1"/>
          </p:cNvSpPr>
          <p:nvPr>
            <p:ph type="subTitle" idx="5"/>
          </p:nvPr>
        </p:nvSpPr>
        <p:spPr>
          <a:xfrm>
            <a:off x="8502967" y="374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297" name="Google Shape;2297;p95"/>
          <p:cNvSpPr txBox="1">
            <a:spLocks noGrp="1"/>
          </p:cNvSpPr>
          <p:nvPr>
            <p:ph type="subTitle" idx="6"/>
          </p:nvPr>
        </p:nvSpPr>
        <p:spPr>
          <a:xfrm>
            <a:off x="8502967" y="487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298" name="Google Shape;2298;p95"/>
          <p:cNvSpPr txBox="1">
            <a:spLocks noGrp="1"/>
          </p:cNvSpPr>
          <p:nvPr>
            <p:ph type="subTitle" idx="7"/>
          </p:nvPr>
        </p:nvSpPr>
        <p:spPr>
          <a:xfrm>
            <a:off x="578167" y="4142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299" name="Google Shape;2299;p95"/>
          <p:cNvSpPr txBox="1">
            <a:spLocks noGrp="1"/>
          </p:cNvSpPr>
          <p:nvPr>
            <p:ph type="subTitle" idx="8"/>
          </p:nvPr>
        </p:nvSpPr>
        <p:spPr>
          <a:xfrm>
            <a:off x="578167" y="3743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300" name="Google Shape;2300;p95"/>
          <p:cNvSpPr txBox="1">
            <a:spLocks noGrp="1"/>
          </p:cNvSpPr>
          <p:nvPr>
            <p:ph type="subTitle" idx="9"/>
          </p:nvPr>
        </p:nvSpPr>
        <p:spPr>
          <a:xfrm>
            <a:off x="578167" y="4873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3597597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91. Venn four">
  <p:cSld name="91. Venn four">
    <p:spTree>
      <p:nvGrpSpPr>
        <p:cNvPr id="1" name="Shape 2301"/>
        <p:cNvGrpSpPr/>
        <p:nvPr/>
      </p:nvGrpSpPr>
      <p:grpSpPr>
        <a:xfrm>
          <a:off x="0" y="0"/>
          <a:ext cx="0" cy="0"/>
          <a:chOff x="0" y="0"/>
          <a:chExt cx="0" cy="0"/>
        </a:xfrm>
      </p:grpSpPr>
      <p:grpSp>
        <p:nvGrpSpPr>
          <p:cNvPr id="2302" name="Google Shape;2302;p96"/>
          <p:cNvGrpSpPr/>
          <p:nvPr/>
        </p:nvGrpSpPr>
        <p:grpSpPr>
          <a:xfrm rot="5400000" flipH="1">
            <a:off x="4515471" y="4416424"/>
            <a:ext cx="160051" cy="1813769"/>
            <a:chOff x="8582641" y="7390982"/>
            <a:chExt cx="320100" cy="3627538"/>
          </a:xfrm>
        </p:grpSpPr>
        <p:cxnSp>
          <p:nvCxnSpPr>
            <p:cNvPr id="2303" name="Google Shape;230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04" name="Google Shape;230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305" name="Google Shape;2305;p96"/>
          <p:cNvGrpSpPr/>
          <p:nvPr/>
        </p:nvGrpSpPr>
        <p:grpSpPr>
          <a:xfrm rot="-5400000" flipH="1">
            <a:off x="8150934" y="3372758"/>
            <a:ext cx="160049" cy="493469"/>
            <a:chOff x="8582641" y="10031581"/>
            <a:chExt cx="320100" cy="986939"/>
          </a:xfrm>
        </p:grpSpPr>
        <p:cxnSp>
          <p:nvCxnSpPr>
            <p:cNvPr id="2306" name="Google Shape;230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07" name="Google Shape;230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308" name="Google Shape;2308;p96"/>
          <p:cNvSpPr/>
          <p:nvPr/>
        </p:nvSpPr>
        <p:spPr>
          <a:xfrm>
            <a:off x="4934393" y="1695013"/>
            <a:ext cx="2286000" cy="22860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09" name="Google Shape;2309;p96"/>
          <p:cNvSpPr/>
          <p:nvPr/>
        </p:nvSpPr>
        <p:spPr>
          <a:xfrm>
            <a:off x="5698165" y="2476507"/>
            <a:ext cx="2286000" cy="2286000"/>
          </a:xfrm>
          <a:prstGeom prst="ellipse">
            <a:avLst/>
          </a:prstGeom>
          <a:noFill/>
          <a:ln w="1905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10" name="Google Shape;2310;p96"/>
          <p:cNvSpPr/>
          <p:nvPr/>
        </p:nvSpPr>
        <p:spPr>
          <a:xfrm>
            <a:off x="4186571" y="2476507"/>
            <a:ext cx="2286000" cy="2286000"/>
          </a:xfrm>
          <a:prstGeom prst="ellipse">
            <a:avLst/>
          </a:prstGeom>
          <a:noFill/>
          <a:ln w="1905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11" name="Google Shape;2311;p96"/>
          <p:cNvSpPr/>
          <p:nvPr/>
        </p:nvSpPr>
        <p:spPr>
          <a:xfrm>
            <a:off x="4953000" y="3208149"/>
            <a:ext cx="2286000" cy="2286000"/>
          </a:xfrm>
          <a:prstGeom prst="ellipse">
            <a:avLst/>
          </a:prstGeom>
          <a:noFill/>
          <a:ln w="19050" cap="flat" cmpd="sng">
            <a:solidFill>
              <a:schemeClr val="accent6"/>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312" name="Google Shape;2312;p96"/>
          <p:cNvGrpSpPr/>
          <p:nvPr/>
        </p:nvGrpSpPr>
        <p:grpSpPr>
          <a:xfrm rot="-5400000" flipH="1">
            <a:off x="7472180" y="950010"/>
            <a:ext cx="160049" cy="1813769"/>
            <a:chOff x="8582641" y="7390982"/>
            <a:chExt cx="320100" cy="3627538"/>
          </a:xfrm>
        </p:grpSpPr>
        <p:cxnSp>
          <p:nvCxnSpPr>
            <p:cNvPr id="2313" name="Google Shape;2313;p96"/>
            <p:cNvCxnSpPr/>
            <p:nvPr/>
          </p:nvCxnSpPr>
          <p:spPr>
            <a:xfrm rot="-5400000">
              <a:off x="7088973" y="9044732"/>
              <a:ext cx="3307500" cy="0"/>
            </a:xfrm>
            <a:prstGeom prst="straightConnector1">
              <a:avLst/>
            </a:prstGeom>
            <a:noFill/>
            <a:ln w="19050" cap="flat" cmpd="sng">
              <a:solidFill>
                <a:schemeClr val="dk2"/>
              </a:solidFill>
              <a:prstDash val="solid"/>
              <a:miter lim="400000"/>
              <a:headEnd type="none" w="sm" len="sm"/>
              <a:tailEnd type="none" w="sm" len="sm"/>
            </a:ln>
          </p:spPr>
        </p:cxnSp>
        <p:sp>
          <p:nvSpPr>
            <p:cNvPr id="2314" name="Google Shape;2314;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grpSp>
        <p:nvGrpSpPr>
          <p:cNvPr id="2315" name="Google Shape;2315;p96"/>
          <p:cNvGrpSpPr/>
          <p:nvPr/>
        </p:nvGrpSpPr>
        <p:grpSpPr>
          <a:xfrm rot="5400000" flipH="1">
            <a:off x="3855322" y="3372787"/>
            <a:ext cx="160049" cy="493469"/>
            <a:chOff x="8582641" y="10031581"/>
            <a:chExt cx="320100" cy="986939"/>
          </a:xfrm>
        </p:grpSpPr>
        <p:cxnSp>
          <p:nvCxnSpPr>
            <p:cNvPr id="2316" name="Google Shape;2316;p96"/>
            <p:cNvCxnSpPr/>
            <p:nvPr/>
          </p:nvCxnSpPr>
          <p:spPr>
            <a:xfrm rot="-5400000">
              <a:off x="8409272" y="10365031"/>
              <a:ext cx="666900" cy="0"/>
            </a:xfrm>
            <a:prstGeom prst="straightConnector1">
              <a:avLst/>
            </a:prstGeom>
            <a:noFill/>
            <a:ln w="19050" cap="flat" cmpd="sng">
              <a:solidFill>
                <a:schemeClr val="dk2"/>
              </a:solidFill>
              <a:prstDash val="solid"/>
              <a:miter lim="400000"/>
              <a:headEnd type="none" w="sm" len="sm"/>
              <a:tailEnd type="none" w="sm" len="sm"/>
            </a:ln>
          </p:spPr>
        </p:cxnSp>
        <p:sp>
          <p:nvSpPr>
            <p:cNvPr id="2317" name="Google Shape;2317;p96"/>
            <p:cNvSpPr/>
            <p:nvPr/>
          </p:nvSpPr>
          <p:spPr>
            <a:xfrm rot="10800000">
              <a:off x="8582641" y="10698420"/>
              <a:ext cx="320100" cy="320100"/>
            </a:xfrm>
            <a:prstGeom prst="ellipse">
              <a:avLst/>
            </a:prstGeom>
            <a:noFill/>
            <a:ln w="19050" cap="rnd"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sp>
        <p:nvSpPr>
          <p:cNvPr id="2318" name="Google Shape;2318;p96"/>
          <p:cNvSpPr txBox="1">
            <a:spLocks noGrp="1"/>
          </p:cNvSpPr>
          <p:nvPr>
            <p:ph type="title"/>
          </p:nvPr>
        </p:nvSpPr>
        <p:spPr>
          <a:xfrm>
            <a:off x="451104" y="512064"/>
            <a:ext cx="11424000" cy="890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r>
              <a:rPr lang="es-ES"/>
              <a:t>Haga clic para modificar el estilo de título del patrón</a:t>
            </a:r>
            <a:endParaRPr/>
          </a:p>
        </p:txBody>
      </p:sp>
      <p:grpSp>
        <p:nvGrpSpPr>
          <p:cNvPr id="2319" name="Google Shape;2319;p96"/>
          <p:cNvGrpSpPr/>
          <p:nvPr/>
        </p:nvGrpSpPr>
        <p:grpSpPr>
          <a:xfrm>
            <a:off x="12253600" y="1"/>
            <a:ext cx="3438989" cy="3424452"/>
            <a:chOff x="22170399" y="777240"/>
            <a:chExt cx="6877978" cy="6848903"/>
          </a:xfrm>
        </p:grpSpPr>
        <p:grpSp>
          <p:nvGrpSpPr>
            <p:cNvPr id="2320" name="Google Shape;2320;p96"/>
            <p:cNvGrpSpPr/>
            <p:nvPr/>
          </p:nvGrpSpPr>
          <p:grpSpPr>
            <a:xfrm>
              <a:off x="22170399" y="777240"/>
              <a:ext cx="6877978" cy="6848903"/>
              <a:chOff x="22155159" y="0"/>
              <a:chExt cx="6877978" cy="6848903"/>
            </a:xfrm>
          </p:grpSpPr>
          <p:sp>
            <p:nvSpPr>
              <p:cNvPr id="2321" name="Google Shape;2321;p96"/>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322" name="Google Shape;2322;p96"/>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323" name="Google Shape;2323;p96"/>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324" name="Google Shape;2324;p96"/>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325" name="Google Shape;2325;p96"/>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326" name="Google Shape;2326;p96"/>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327" name="Google Shape;2327;p96"/>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328" name="Google Shape;2328;p96"/>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329" name="Google Shape;2329;p96"/>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330" name="Google Shape;2330;p96"/>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331" name="Google Shape;2331;p96"/>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332" name="Google Shape;2332;p96"/>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333" name="Google Shape;2333;p96"/>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334" name="Google Shape;2334;p96"/>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2335" name="Google Shape;2335;p96"/>
          <p:cNvSpPr txBox="1">
            <a:spLocks noGrp="1"/>
          </p:cNvSpPr>
          <p:nvPr>
            <p:ph type="subTitle" idx="1"/>
          </p:nvPr>
        </p:nvSpPr>
        <p:spPr>
          <a:xfrm>
            <a:off x="8604567" y="16025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336" name="Google Shape;2336;p96"/>
          <p:cNvSpPr txBox="1">
            <a:spLocks noGrp="1"/>
          </p:cNvSpPr>
          <p:nvPr>
            <p:ph type="subTitle" idx="2"/>
          </p:nvPr>
        </p:nvSpPr>
        <p:spPr>
          <a:xfrm>
            <a:off x="8604567" y="12036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337" name="Google Shape;2337;p96"/>
          <p:cNvSpPr txBox="1">
            <a:spLocks noGrp="1"/>
          </p:cNvSpPr>
          <p:nvPr>
            <p:ph type="subTitle" idx="3"/>
          </p:nvPr>
        </p:nvSpPr>
        <p:spPr>
          <a:xfrm>
            <a:off x="8604567" y="23332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338" name="Google Shape;2338;p96"/>
          <p:cNvSpPr txBox="1">
            <a:spLocks noGrp="1"/>
          </p:cNvSpPr>
          <p:nvPr>
            <p:ph type="subTitle" idx="4"/>
          </p:nvPr>
        </p:nvSpPr>
        <p:spPr>
          <a:xfrm>
            <a:off x="8604567" y="3329789"/>
            <a:ext cx="2982000" cy="32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s-ES"/>
              <a:t>Haga clic para modificar el estilo de subtítulo del patrón</a:t>
            </a:r>
            <a:endParaRPr/>
          </a:p>
        </p:txBody>
      </p:sp>
      <p:sp>
        <p:nvSpPr>
          <p:cNvPr id="2339" name="Google Shape;2339;p96"/>
          <p:cNvSpPr txBox="1">
            <a:spLocks noGrp="1"/>
          </p:cNvSpPr>
          <p:nvPr>
            <p:ph type="subTitle" idx="5"/>
          </p:nvPr>
        </p:nvSpPr>
        <p:spPr>
          <a:xfrm>
            <a:off x="8604567" y="2930800"/>
            <a:ext cx="2982000" cy="597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340" name="Google Shape;2340;p96"/>
          <p:cNvSpPr txBox="1">
            <a:spLocks noGrp="1"/>
          </p:cNvSpPr>
          <p:nvPr>
            <p:ph type="subTitle" idx="6"/>
          </p:nvPr>
        </p:nvSpPr>
        <p:spPr>
          <a:xfrm>
            <a:off x="8604567" y="4060433"/>
            <a:ext cx="2982000" cy="59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341" name="Google Shape;2341;p96"/>
          <p:cNvSpPr txBox="1">
            <a:spLocks noGrp="1"/>
          </p:cNvSpPr>
          <p:nvPr>
            <p:ph type="subTitle" idx="7"/>
          </p:nvPr>
        </p:nvSpPr>
        <p:spPr>
          <a:xfrm>
            <a:off x="679767" y="31265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342" name="Google Shape;2342;p96"/>
          <p:cNvSpPr txBox="1">
            <a:spLocks noGrp="1"/>
          </p:cNvSpPr>
          <p:nvPr>
            <p:ph type="subTitle" idx="8"/>
          </p:nvPr>
        </p:nvSpPr>
        <p:spPr>
          <a:xfrm>
            <a:off x="679767" y="27276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343" name="Google Shape;2343;p96"/>
          <p:cNvSpPr txBox="1">
            <a:spLocks noGrp="1"/>
          </p:cNvSpPr>
          <p:nvPr>
            <p:ph type="subTitle" idx="9"/>
          </p:nvPr>
        </p:nvSpPr>
        <p:spPr>
          <a:xfrm>
            <a:off x="679767" y="38572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
        <p:nvSpPr>
          <p:cNvPr id="2344" name="Google Shape;2344;p96"/>
          <p:cNvSpPr txBox="1">
            <a:spLocks noGrp="1"/>
          </p:cNvSpPr>
          <p:nvPr>
            <p:ph type="subTitle" idx="13"/>
          </p:nvPr>
        </p:nvSpPr>
        <p:spPr>
          <a:xfrm>
            <a:off x="679767" y="4853789"/>
            <a:ext cx="2982000" cy="3292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lt1"/>
              </a:buClr>
              <a:buSzPts val="1600"/>
              <a:buNone/>
              <a:defRPr sz="2133">
                <a:solidFill>
                  <a:schemeClr val="lt1"/>
                </a:solidFill>
              </a:defRPr>
            </a:lvl1pPr>
            <a:lvl2pPr lvl="1" algn="r" rtl="0">
              <a:spcBef>
                <a:spcPts val="0"/>
              </a:spcBef>
              <a:spcAft>
                <a:spcPts val="0"/>
              </a:spcAft>
              <a:buSzPts val="1600"/>
              <a:buNone/>
              <a:defRPr sz="2133"/>
            </a:lvl2pPr>
            <a:lvl3pPr lvl="2" algn="r" rtl="0">
              <a:spcBef>
                <a:spcPts val="0"/>
              </a:spcBef>
              <a:spcAft>
                <a:spcPts val="0"/>
              </a:spcAft>
              <a:buSzPts val="1600"/>
              <a:buNone/>
              <a:defRPr sz="2133"/>
            </a:lvl3pPr>
            <a:lvl4pPr lvl="3" algn="r" rtl="0">
              <a:spcBef>
                <a:spcPts val="0"/>
              </a:spcBef>
              <a:spcAft>
                <a:spcPts val="0"/>
              </a:spcAft>
              <a:buSzPts val="1600"/>
              <a:buNone/>
              <a:defRPr sz="2133"/>
            </a:lvl4pPr>
            <a:lvl5pPr lvl="4" algn="r" rtl="0">
              <a:spcBef>
                <a:spcPts val="0"/>
              </a:spcBef>
              <a:spcAft>
                <a:spcPts val="0"/>
              </a:spcAft>
              <a:buSzPts val="1600"/>
              <a:buNone/>
              <a:defRPr sz="2133"/>
            </a:lvl5pPr>
            <a:lvl6pPr lvl="5" algn="r" rtl="0">
              <a:spcBef>
                <a:spcPts val="0"/>
              </a:spcBef>
              <a:spcAft>
                <a:spcPts val="0"/>
              </a:spcAft>
              <a:buSzPts val="1600"/>
              <a:buNone/>
              <a:defRPr sz="2133"/>
            </a:lvl6pPr>
            <a:lvl7pPr lvl="6" algn="r" rtl="0">
              <a:spcBef>
                <a:spcPts val="0"/>
              </a:spcBef>
              <a:spcAft>
                <a:spcPts val="0"/>
              </a:spcAft>
              <a:buSzPts val="1600"/>
              <a:buNone/>
              <a:defRPr sz="2133"/>
            </a:lvl7pPr>
            <a:lvl8pPr lvl="7" algn="r" rtl="0">
              <a:spcBef>
                <a:spcPts val="0"/>
              </a:spcBef>
              <a:spcAft>
                <a:spcPts val="0"/>
              </a:spcAft>
              <a:buSzPts val="1600"/>
              <a:buNone/>
              <a:defRPr sz="2133"/>
            </a:lvl8pPr>
            <a:lvl9pPr lvl="8" algn="r" rtl="0">
              <a:spcBef>
                <a:spcPts val="0"/>
              </a:spcBef>
              <a:spcAft>
                <a:spcPts val="0"/>
              </a:spcAft>
              <a:buSzPts val="1600"/>
              <a:buNone/>
              <a:defRPr sz="2133"/>
            </a:lvl9pPr>
          </a:lstStyle>
          <a:p>
            <a:r>
              <a:rPr lang="es-ES"/>
              <a:t>Haga clic para modificar el estilo de subtítulo del patrón</a:t>
            </a:r>
            <a:endParaRPr/>
          </a:p>
        </p:txBody>
      </p:sp>
      <p:sp>
        <p:nvSpPr>
          <p:cNvPr id="2345" name="Google Shape;2345;p96"/>
          <p:cNvSpPr txBox="1">
            <a:spLocks noGrp="1"/>
          </p:cNvSpPr>
          <p:nvPr>
            <p:ph type="subTitle" idx="14"/>
          </p:nvPr>
        </p:nvSpPr>
        <p:spPr>
          <a:xfrm>
            <a:off x="679767" y="4454800"/>
            <a:ext cx="2982000" cy="597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1pPr>
            <a:lvl2pPr lvl="1"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2pPr>
            <a:lvl3pPr lvl="2"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3pPr>
            <a:lvl4pPr lvl="3"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4pPr>
            <a:lvl5pPr lvl="4"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5pPr>
            <a:lvl6pPr lvl="5"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6pPr>
            <a:lvl7pPr lvl="6"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7pPr>
            <a:lvl8pPr lvl="7"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8pPr>
            <a:lvl9pPr lvl="8" algn="r" rtl="0">
              <a:spcBef>
                <a:spcPts val="0"/>
              </a:spcBef>
              <a:spcAft>
                <a:spcPts val="0"/>
              </a:spcAft>
              <a:buClr>
                <a:schemeClr val="dk2"/>
              </a:buClr>
              <a:buSzPts val="1000"/>
              <a:buFont typeface="Roboto Mono"/>
              <a:buNone/>
              <a:defRPr sz="1333">
                <a:solidFill>
                  <a:schemeClr val="dk2"/>
                </a:solidFill>
                <a:latin typeface="Roboto Mono"/>
                <a:ea typeface="Roboto Mono"/>
                <a:cs typeface="Roboto Mono"/>
                <a:sym typeface="Roboto Mono"/>
              </a:defRPr>
            </a:lvl9pPr>
          </a:lstStyle>
          <a:p>
            <a:r>
              <a:rPr lang="es-ES"/>
              <a:t>Haga clic para modificar el estilo de subtítulo del patrón</a:t>
            </a:r>
            <a:endParaRPr/>
          </a:p>
        </p:txBody>
      </p:sp>
      <p:sp>
        <p:nvSpPr>
          <p:cNvPr id="2346" name="Google Shape;2346;p96"/>
          <p:cNvSpPr txBox="1">
            <a:spLocks noGrp="1"/>
          </p:cNvSpPr>
          <p:nvPr>
            <p:ph type="subTitle" idx="15"/>
          </p:nvPr>
        </p:nvSpPr>
        <p:spPr>
          <a:xfrm>
            <a:off x="679767" y="5584433"/>
            <a:ext cx="2982000" cy="597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Clr>
                <a:schemeClr val="dk2"/>
              </a:buClr>
              <a:buSzPts val="1200"/>
              <a:buNone/>
              <a:defRPr sz="1600">
                <a:solidFill>
                  <a:schemeClr val="dk2"/>
                </a:solidFill>
              </a:defRPr>
            </a:lvl1pPr>
            <a:lvl2pPr lvl="1" algn="r" rtl="0">
              <a:spcBef>
                <a:spcPts val="0"/>
              </a:spcBef>
              <a:spcAft>
                <a:spcPts val="0"/>
              </a:spcAft>
              <a:buClr>
                <a:schemeClr val="dk2"/>
              </a:buClr>
              <a:buSzPts val="1200"/>
              <a:buNone/>
              <a:defRPr sz="1600">
                <a:solidFill>
                  <a:schemeClr val="dk2"/>
                </a:solidFill>
              </a:defRPr>
            </a:lvl2pPr>
            <a:lvl3pPr lvl="2" algn="r" rtl="0">
              <a:spcBef>
                <a:spcPts val="0"/>
              </a:spcBef>
              <a:spcAft>
                <a:spcPts val="0"/>
              </a:spcAft>
              <a:buClr>
                <a:schemeClr val="dk2"/>
              </a:buClr>
              <a:buSzPts val="1200"/>
              <a:buNone/>
              <a:defRPr sz="1600">
                <a:solidFill>
                  <a:schemeClr val="dk2"/>
                </a:solidFill>
              </a:defRPr>
            </a:lvl3pPr>
            <a:lvl4pPr lvl="3" algn="r" rtl="0">
              <a:spcBef>
                <a:spcPts val="0"/>
              </a:spcBef>
              <a:spcAft>
                <a:spcPts val="0"/>
              </a:spcAft>
              <a:buClr>
                <a:schemeClr val="dk2"/>
              </a:buClr>
              <a:buSzPts val="1200"/>
              <a:buNone/>
              <a:defRPr sz="1600">
                <a:solidFill>
                  <a:schemeClr val="dk2"/>
                </a:solidFill>
              </a:defRPr>
            </a:lvl4pPr>
            <a:lvl5pPr lvl="4" algn="r" rtl="0">
              <a:spcBef>
                <a:spcPts val="0"/>
              </a:spcBef>
              <a:spcAft>
                <a:spcPts val="0"/>
              </a:spcAft>
              <a:buClr>
                <a:schemeClr val="dk2"/>
              </a:buClr>
              <a:buSzPts val="1200"/>
              <a:buNone/>
              <a:defRPr sz="1600">
                <a:solidFill>
                  <a:schemeClr val="dk2"/>
                </a:solidFill>
              </a:defRPr>
            </a:lvl5pPr>
            <a:lvl6pPr lvl="5" algn="r" rtl="0">
              <a:spcBef>
                <a:spcPts val="0"/>
              </a:spcBef>
              <a:spcAft>
                <a:spcPts val="0"/>
              </a:spcAft>
              <a:buClr>
                <a:schemeClr val="dk2"/>
              </a:buClr>
              <a:buSzPts val="1200"/>
              <a:buNone/>
              <a:defRPr sz="1600">
                <a:solidFill>
                  <a:schemeClr val="dk2"/>
                </a:solidFill>
              </a:defRPr>
            </a:lvl6pPr>
            <a:lvl7pPr lvl="6" algn="r" rtl="0">
              <a:spcBef>
                <a:spcPts val="0"/>
              </a:spcBef>
              <a:spcAft>
                <a:spcPts val="0"/>
              </a:spcAft>
              <a:buClr>
                <a:schemeClr val="dk2"/>
              </a:buClr>
              <a:buSzPts val="1200"/>
              <a:buNone/>
              <a:defRPr sz="1600">
                <a:solidFill>
                  <a:schemeClr val="dk2"/>
                </a:solidFill>
              </a:defRPr>
            </a:lvl7pPr>
            <a:lvl8pPr lvl="7" algn="r" rtl="0">
              <a:spcBef>
                <a:spcPts val="0"/>
              </a:spcBef>
              <a:spcAft>
                <a:spcPts val="0"/>
              </a:spcAft>
              <a:buClr>
                <a:schemeClr val="dk2"/>
              </a:buClr>
              <a:buSzPts val="1200"/>
              <a:buNone/>
              <a:defRPr sz="1600">
                <a:solidFill>
                  <a:schemeClr val="dk2"/>
                </a:solidFill>
              </a:defRPr>
            </a:lvl8pPr>
            <a:lvl9pPr lvl="8" algn="r" rtl="0">
              <a:spcBef>
                <a:spcPts val="0"/>
              </a:spcBef>
              <a:spcAft>
                <a:spcPts val="0"/>
              </a:spcAft>
              <a:buClr>
                <a:schemeClr val="dk2"/>
              </a:buClr>
              <a:buSzPts val="1200"/>
              <a:buNone/>
              <a:defRPr sz="1600">
                <a:solidFill>
                  <a:schemeClr val="dk2"/>
                </a:solidFill>
              </a:defRPr>
            </a:lvl9pPr>
          </a:lstStyle>
          <a:p>
            <a:r>
              <a:rPr lang="es-ES"/>
              <a:t>Haga clic para modificar el estilo de subtítulo del patrón</a:t>
            </a:r>
            <a:endParaRPr/>
          </a:p>
        </p:txBody>
      </p:sp>
    </p:spTree>
    <p:extLst>
      <p:ext uri="{BB962C8B-B14F-4D97-AF65-F5344CB8AC3E}">
        <p14:creationId xmlns:p14="http://schemas.microsoft.com/office/powerpoint/2010/main" val="24811437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92. Four computer feature functions">
  <p:cSld name="92. Four computer feature functions">
    <p:spTree>
      <p:nvGrpSpPr>
        <p:cNvPr id="1" name="Shape 2347"/>
        <p:cNvGrpSpPr/>
        <p:nvPr/>
      </p:nvGrpSpPr>
      <p:grpSpPr>
        <a:xfrm>
          <a:off x="0" y="0"/>
          <a:ext cx="0" cy="0"/>
          <a:chOff x="0" y="0"/>
          <a:chExt cx="0" cy="0"/>
        </a:xfrm>
      </p:grpSpPr>
      <p:sp>
        <p:nvSpPr>
          <p:cNvPr id="2348" name="Google Shape;2348;p97"/>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49" name="Google Shape;2349;p97"/>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350" name="Google Shape;2350;p97"/>
          <p:cNvGrpSpPr/>
          <p:nvPr/>
        </p:nvGrpSpPr>
        <p:grpSpPr>
          <a:xfrm>
            <a:off x="12253600" y="1"/>
            <a:ext cx="3438989" cy="3424452"/>
            <a:chOff x="22170399" y="777240"/>
            <a:chExt cx="6877978" cy="6848903"/>
          </a:xfrm>
        </p:grpSpPr>
        <p:grpSp>
          <p:nvGrpSpPr>
            <p:cNvPr id="2351" name="Google Shape;2351;p97"/>
            <p:cNvGrpSpPr/>
            <p:nvPr/>
          </p:nvGrpSpPr>
          <p:grpSpPr>
            <a:xfrm>
              <a:off x="22170399" y="777240"/>
              <a:ext cx="6877978" cy="6848903"/>
              <a:chOff x="22155159" y="0"/>
              <a:chExt cx="6877978" cy="6848903"/>
            </a:xfrm>
          </p:grpSpPr>
          <p:sp>
            <p:nvSpPr>
              <p:cNvPr id="2352" name="Google Shape;2352;p97"/>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353" name="Google Shape;2353;p97"/>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354" name="Google Shape;2354;p97"/>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355" name="Google Shape;2355;p97"/>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356" name="Google Shape;2356;p97"/>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357" name="Google Shape;2357;p97"/>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358" name="Google Shape;2358;p97"/>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359" name="Google Shape;2359;p97"/>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360" name="Google Shape;2360;p97"/>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361" name="Google Shape;2361;p97"/>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362" name="Google Shape;2362;p97"/>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363" name="Google Shape;2363;p97"/>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364" name="Google Shape;2364;p97"/>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365" name="Google Shape;2365;p97"/>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2366" name="Google Shape;2366;p97"/>
          <p:cNvGrpSpPr/>
          <p:nvPr/>
        </p:nvGrpSpPr>
        <p:grpSpPr>
          <a:xfrm rot="1499954">
            <a:off x="2020125" y="797840"/>
            <a:ext cx="3402349" cy="1828773"/>
            <a:chOff x="1191527" y="2380720"/>
            <a:chExt cx="2551800" cy="1371600"/>
          </a:xfrm>
        </p:grpSpPr>
        <p:cxnSp>
          <p:nvCxnSpPr>
            <p:cNvPr id="2367" name="Google Shape;2367;p97"/>
            <p:cNvCxnSpPr>
              <a:stCxn id="236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68" name="Google Shape;2368;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369" name="Google Shape;2369;p97"/>
          <p:cNvGrpSpPr/>
          <p:nvPr/>
        </p:nvGrpSpPr>
        <p:grpSpPr>
          <a:xfrm rot="-1499954" flipH="1">
            <a:off x="6882759" y="797840"/>
            <a:ext cx="3402349" cy="1828773"/>
            <a:chOff x="1191527" y="2380720"/>
            <a:chExt cx="2551800" cy="1371600"/>
          </a:xfrm>
        </p:grpSpPr>
        <p:cxnSp>
          <p:nvCxnSpPr>
            <p:cNvPr id="2370" name="Google Shape;2370;p97"/>
            <p:cNvCxnSpPr>
              <a:stCxn id="2371"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1" name="Google Shape;2371;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372" name="Google Shape;2372;p97"/>
          <p:cNvGrpSpPr/>
          <p:nvPr/>
        </p:nvGrpSpPr>
        <p:grpSpPr>
          <a:xfrm rot="-9300046">
            <a:off x="6882759" y="3515640"/>
            <a:ext cx="3402349" cy="1828773"/>
            <a:chOff x="1191527" y="2380720"/>
            <a:chExt cx="2551800" cy="1371600"/>
          </a:xfrm>
        </p:grpSpPr>
        <p:cxnSp>
          <p:nvCxnSpPr>
            <p:cNvPr id="2373" name="Google Shape;2373;p97"/>
            <p:cNvCxnSpPr>
              <a:stCxn id="2374"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4" name="Google Shape;2374;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375" name="Google Shape;2375;p97"/>
          <p:cNvGrpSpPr/>
          <p:nvPr/>
        </p:nvGrpSpPr>
        <p:grpSpPr>
          <a:xfrm rot="9300046" flipH="1">
            <a:off x="2020125" y="3515640"/>
            <a:ext cx="3402349" cy="1828773"/>
            <a:chOff x="1191527" y="2380720"/>
            <a:chExt cx="2551800" cy="1371600"/>
          </a:xfrm>
        </p:grpSpPr>
        <p:cxnSp>
          <p:nvCxnSpPr>
            <p:cNvPr id="2376" name="Google Shape;2376;p97"/>
            <p:cNvCxnSpPr>
              <a:stCxn id="2377"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77" name="Google Shape;2377;p97"/>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31522364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93. Six computer feature functions">
  <p:cSld name="93. Six computer feature functions">
    <p:spTree>
      <p:nvGrpSpPr>
        <p:cNvPr id="1" name="Shape 2378"/>
        <p:cNvGrpSpPr/>
        <p:nvPr/>
      </p:nvGrpSpPr>
      <p:grpSpPr>
        <a:xfrm>
          <a:off x="0" y="0"/>
          <a:ext cx="0" cy="0"/>
          <a:chOff x="0" y="0"/>
          <a:chExt cx="0" cy="0"/>
        </a:xfrm>
      </p:grpSpPr>
      <p:sp>
        <p:nvSpPr>
          <p:cNvPr id="2379" name="Google Shape;2379;p98"/>
          <p:cNvSpPr/>
          <p:nvPr/>
        </p:nvSpPr>
        <p:spPr>
          <a:xfrm>
            <a:off x="4273100" y="1977996"/>
            <a:ext cx="3621600" cy="2324000"/>
          </a:xfrm>
          <a:prstGeom prst="roundRect">
            <a:avLst>
              <a:gd name="adj" fmla="val 4665"/>
            </a:avLst>
          </a:prstGeom>
          <a:noFill/>
          <a:ln w="50800" cap="flat" cmpd="sng">
            <a:solidFill>
              <a:srgbClr val="484F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sp>
        <p:nvSpPr>
          <p:cNvPr id="2380" name="Google Shape;2380;p98"/>
          <p:cNvSpPr/>
          <p:nvPr/>
        </p:nvSpPr>
        <p:spPr>
          <a:xfrm>
            <a:off x="5512711" y="4301836"/>
            <a:ext cx="1142800" cy="628800"/>
          </a:xfrm>
          <a:prstGeom prst="trapezoid">
            <a:avLst>
              <a:gd name="adj" fmla="val 52196"/>
            </a:avLst>
          </a:prstGeom>
          <a:noFill/>
          <a:ln w="50800" cap="rnd" cmpd="sng">
            <a:solidFill>
              <a:srgbClr val="484F5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0F6FC"/>
              </a:buClr>
              <a:buSzPts val="900"/>
              <a:buFont typeface="Arial"/>
              <a:buNone/>
            </a:pPr>
            <a:endParaRPr sz="1200" b="0" i="0" u="none" strike="noStrike" cap="none">
              <a:solidFill>
                <a:schemeClr val="dk1"/>
              </a:solidFill>
              <a:latin typeface="Arial"/>
              <a:ea typeface="Arial"/>
              <a:cs typeface="Arial"/>
              <a:sym typeface="Arial"/>
            </a:endParaRPr>
          </a:p>
        </p:txBody>
      </p:sp>
      <p:grpSp>
        <p:nvGrpSpPr>
          <p:cNvPr id="2381" name="Google Shape;2381;p98"/>
          <p:cNvGrpSpPr/>
          <p:nvPr/>
        </p:nvGrpSpPr>
        <p:grpSpPr>
          <a:xfrm>
            <a:off x="12253600" y="1"/>
            <a:ext cx="3438989" cy="3424452"/>
            <a:chOff x="22170399" y="777240"/>
            <a:chExt cx="6877978" cy="6848903"/>
          </a:xfrm>
        </p:grpSpPr>
        <p:grpSp>
          <p:nvGrpSpPr>
            <p:cNvPr id="2382" name="Google Shape;2382;p98"/>
            <p:cNvGrpSpPr/>
            <p:nvPr/>
          </p:nvGrpSpPr>
          <p:grpSpPr>
            <a:xfrm>
              <a:off x="22170399" y="777240"/>
              <a:ext cx="6877978" cy="6848903"/>
              <a:chOff x="22155159" y="0"/>
              <a:chExt cx="6877978" cy="6848903"/>
            </a:xfrm>
          </p:grpSpPr>
          <p:sp>
            <p:nvSpPr>
              <p:cNvPr id="2383" name="Google Shape;2383;p98"/>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2384" name="Google Shape;2384;p98"/>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2385" name="Google Shape;2385;p98"/>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2386" name="Google Shape;2386;p98"/>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2387" name="Google Shape;2387;p98"/>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2388" name="Google Shape;2388;p98"/>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2389" name="Google Shape;2389;p98"/>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2390" name="Google Shape;2390;p98"/>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2391" name="Google Shape;2391;p98"/>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2392" name="Google Shape;2392;p98"/>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2393" name="Google Shape;2393;p98"/>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2394" name="Google Shape;2394;p98"/>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2395" name="Google Shape;2395;p98"/>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2396" name="Google Shape;2396;p98"/>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grpSp>
        <p:nvGrpSpPr>
          <p:cNvPr id="2397" name="Google Shape;2397;p98"/>
          <p:cNvGrpSpPr/>
          <p:nvPr/>
        </p:nvGrpSpPr>
        <p:grpSpPr>
          <a:xfrm rot="1499954">
            <a:off x="2223325" y="696240"/>
            <a:ext cx="3402349" cy="1828773"/>
            <a:chOff x="1191527" y="2380720"/>
            <a:chExt cx="2551800" cy="1371600"/>
          </a:xfrm>
        </p:grpSpPr>
        <p:cxnSp>
          <p:nvCxnSpPr>
            <p:cNvPr id="2398" name="Google Shape;2398;p98"/>
            <p:cNvCxnSpPr>
              <a:stCxn id="2399"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399" name="Google Shape;2399;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00" name="Google Shape;2400;p98"/>
          <p:cNvGrpSpPr/>
          <p:nvPr/>
        </p:nvGrpSpPr>
        <p:grpSpPr>
          <a:xfrm rot="-1499954" flipH="1">
            <a:off x="6374759" y="696240"/>
            <a:ext cx="3402349" cy="1828773"/>
            <a:chOff x="1191527" y="2380720"/>
            <a:chExt cx="2551800" cy="1371600"/>
          </a:xfrm>
        </p:grpSpPr>
        <p:cxnSp>
          <p:nvCxnSpPr>
            <p:cNvPr id="2401" name="Google Shape;2401;p98"/>
            <p:cNvCxnSpPr>
              <a:stCxn id="2402"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2" name="Google Shape;2402;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03" name="Google Shape;2403;p98"/>
          <p:cNvGrpSpPr/>
          <p:nvPr/>
        </p:nvGrpSpPr>
        <p:grpSpPr>
          <a:xfrm rot="-9300046">
            <a:off x="6374759" y="3718840"/>
            <a:ext cx="3402349" cy="1828773"/>
            <a:chOff x="1191527" y="2380720"/>
            <a:chExt cx="2551800" cy="1371600"/>
          </a:xfrm>
        </p:grpSpPr>
        <p:cxnSp>
          <p:nvCxnSpPr>
            <p:cNvPr id="2404" name="Google Shape;2404;p98"/>
            <p:cNvCxnSpPr>
              <a:stCxn id="2405"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5" name="Google Shape;2405;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06" name="Google Shape;2406;p98"/>
          <p:cNvGrpSpPr/>
          <p:nvPr/>
        </p:nvGrpSpPr>
        <p:grpSpPr>
          <a:xfrm rot="9300046" flipH="1">
            <a:off x="2121726" y="3718840"/>
            <a:ext cx="3402349" cy="1828773"/>
            <a:chOff x="1191527" y="2380720"/>
            <a:chExt cx="2551800" cy="1371600"/>
          </a:xfrm>
        </p:grpSpPr>
        <p:cxnSp>
          <p:nvCxnSpPr>
            <p:cNvPr id="2407" name="Google Shape;2407;p98"/>
            <p:cNvCxnSpPr>
              <a:stCxn id="2408" idx="6"/>
            </p:cNvCxnSpPr>
            <p:nvPr/>
          </p:nvCxnSpPr>
          <p:spPr>
            <a:xfrm rot="-1500315">
              <a:off x="2618452" y="2817084"/>
              <a:ext cx="1069550" cy="498872"/>
            </a:xfrm>
            <a:prstGeom prst="straightConnector1">
              <a:avLst/>
            </a:prstGeom>
            <a:noFill/>
            <a:ln w="19050" cap="rnd" cmpd="sng">
              <a:solidFill>
                <a:srgbClr val="A371F7"/>
              </a:solidFill>
              <a:prstDash val="solid"/>
              <a:miter lim="400000"/>
              <a:headEnd type="none" w="med" len="med"/>
              <a:tailEnd type="triangle" w="med" len="med"/>
            </a:ln>
          </p:spPr>
        </p:cxnSp>
        <p:sp>
          <p:nvSpPr>
            <p:cNvPr id="2408" name="Google Shape;2408;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09" name="Google Shape;2409;p98"/>
          <p:cNvGrpSpPr/>
          <p:nvPr/>
        </p:nvGrpSpPr>
        <p:grpSpPr>
          <a:xfrm>
            <a:off x="1232748" y="2194887"/>
            <a:ext cx="3402400" cy="1828800"/>
            <a:chOff x="1191527" y="2380720"/>
            <a:chExt cx="2551800" cy="1371600"/>
          </a:xfrm>
        </p:grpSpPr>
        <p:cxnSp>
          <p:nvCxnSpPr>
            <p:cNvPr id="2410" name="Google Shape;2410;p98"/>
            <p:cNvCxnSpPr>
              <a:stCxn id="2411"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1" name="Google Shape;2411;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grpSp>
        <p:nvGrpSpPr>
          <p:cNvPr id="2412" name="Google Shape;2412;p98"/>
          <p:cNvGrpSpPr/>
          <p:nvPr/>
        </p:nvGrpSpPr>
        <p:grpSpPr>
          <a:xfrm flipH="1">
            <a:off x="7125548" y="2194887"/>
            <a:ext cx="3402400" cy="1828800"/>
            <a:chOff x="1191527" y="2380720"/>
            <a:chExt cx="2551800" cy="1371600"/>
          </a:xfrm>
        </p:grpSpPr>
        <p:cxnSp>
          <p:nvCxnSpPr>
            <p:cNvPr id="2413" name="Google Shape;2413;p98"/>
            <p:cNvCxnSpPr>
              <a:stCxn id="2414" idx="6"/>
            </p:cNvCxnSpPr>
            <p:nvPr/>
          </p:nvCxnSpPr>
          <p:spPr>
            <a:xfrm>
              <a:off x="2563127" y="3066520"/>
              <a:ext cx="1180200" cy="0"/>
            </a:xfrm>
            <a:prstGeom prst="straightConnector1">
              <a:avLst/>
            </a:prstGeom>
            <a:noFill/>
            <a:ln w="19050" cap="rnd" cmpd="sng">
              <a:solidFill>
                <a:srgbClr val="A371F7"/>
              </a:solidFill>
              <a:prstDash val="solid"/>
              <a:miter lim="400000"/>
              <a:headEnd type="none" w="med" len="med"/>
              <a:tailEnd type="triangle" w="med" len="med"/>
            </a:ln>
          </p:spPr>
        </p:cxnSp>
        <p:sp>
          <p:nvSpPr>
            <p:cNvPr id="2414" name="Google Shape;2414;p98"/>
            <p:cNvSpPr/>
            <p:nvPr/>
          </p:nvSpPr>
          <p:spPr>
            <a:xfrm>
              <a:off x="1191527" y="2380720"/>
              <a:ext cx="1371600" cy="1371600"/>
            </a:xfrm>
            <a:prstGeom prst="ellipse">
              <a:avLst/>
            </a:prstGeom>
            <a:solidFill>
              <a:srgbClr val="0A0C1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0F6FC"/>
                </a:buClr>
                <a:buSzPts val="22000"/>
                <a:buFont typeface="Arial"/>
                <a:buNone/>
              </a:pPr>
              <a:endParaRPr sz="29333" b="1" i="0" u="none" strike="noStrike" cap="none">
                <a:solidFill>
                  <a:srgbClr val="F0F6FC"/>
                </a:solidFill>
                <a:latin typeface="Arial"/>
                <a:ea typeface="Arial"/>
                <a:cs typeface="Arial"/>
                <a:sym typeface="Arial"/>
              </a:endParaRPr>
            </a:p>
          </p:txBody>
        </p:sp>
      </p:grpSp>
    </p:spTree>
    <p:extLst>
      <p:ext uri="{BB962C8B-B14F-4D97-AF65-F5344CB8AC3E}">
        <p14:creationId xmlns:p14="http://schemas.microsoft.com/office/powerpoint/2010/main" val="8881408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94. Q&amp;A_1">
  <p:cSld name="94. Q&amp;A_1">
    <p:spTree>
      <p:nvGrpSpPr>
        <p:cNvPr id="1" name="Shape 2415"/>
        <p:cNvGrpSpPr/>
        <p:nvPr/>
      </p:nvGrpSpPr>
      <p:grpSpPr>
        <a:xfrm>
          <a:off x="0" y="0"/>
          <a:ext cx="0" cy="0"/>
          <a:chOff x="0" y="0"/>
          <a:chExt cx="0" cy="0"/>
        </a:xfrm>
      </p:grpSpPr>
      <p:pic>
        <p:nvPicPr>
          <p:cNvPr id="2416" name="Google Shape;2416;p99" descr="A picture containing dark&#10;&#10;Description automatically generated"/>
          <p:cNvPicPr preferRelativeResize="0"/>
          <p:nvPr/>
        </p:nvPicPr>
        <p:blipFill rotWithShape="1">
          <a:blip r:embed="rId2">
            <a:alphaModFix/>
          </a:blip>
          <a:srcRect/>
          <a:stretch/>
        </p:blipFill>
        <p:spPr>
          <a:xfrm>
            <a:off x="-1298652" y="1"/>
            <a:ext cx="10747455" cy="7434025"/>
          </a:xfrm>
          <a:prstGeom prst="rect">
            <a:avLst/>
          </a:prstGeom>
          <a:noFill/>
          <a:ln>
            <a:noFill/>
          </a:ln>
        </p:spPr>
      </p:pic>
      <p:sp>
        <p:nvSpPr>
          <p:cNvPr id="2417" name="Google Shape;2417;p99"/>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8969456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95. Q&amp;A_2">
  <p:cSld name="95. Q&amp;A_2">
    <p:bg>
      <p:bgPr>
        <a:gradFill>
          <a:gsLst>
            <a:gs pos="0">
              <a:srgbClr val="A371F7"/>
            </a:gs>
            <a:gs pos="100000">
              <a:srgbClr val="388BFD"/>
            </a:gs>
          </a:gsLst>
          <a:lin ang="18900000" scaled="0"/>
        </a:gradFill>
        <a:effectLst/>
      </p:bgPr>
    </p:bg>
    <p:spTree>
      <p:nvGrpSpPr>
        <p:cNvPr id="1" name="Shape 2418"/>
        <p:cNvGrpSpPr/>
        <p:nvPr/>
      </p:nvGrpSpPr>
      <p:grpSpPr>
        <a:xfrm>
          <a:off x="0" y="0"/>
          <a:ext cx="0" cy="0"/>
          <a:chOff x="0" y="0"/>
          <a:chExt cx="0" cy="0"/>
        </a:xfrm>
      </p:grpSpPr>
      <p:sp>
        <p:nvSpPr>
          <p:cNvPr id="2419" name="Google Shape;2419;p100"/>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40836647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6. Q&amp;A_3">
  <p:cSld name="96. Q&amp;A_3">
    <p:bg>
      <p:bgPr>
        <a:gradFill>
          <a:gsLst>
            <a:gs pos="0">
              <a:srgbClr val="271052"/>
            </a:gs>
            <a:gs pos="72000">
              <a:srgbClr val="1158C7"/>
            </a:gs>
            <a:gs pos="99000">
              <a:srgbClr val="388BFD"/>
            </a:gs>
            <a:gs pos="100000">
              <a:srgbClr val="388BFD"/>
            </a:gs>
          </a:gsLst>
          <a:lin ang="18900000" scaled="0"/>
        </a:gradFill>
        <a:effectLst/>
      </p:bgPr>
    </p:bg>
    <p:spTree>
      <p:nvGrpSpPr>
        <p:cNvPr id="1" name="Shape 2420"/>
        <p:cNvGrpSpPr/>
        <p:nvPr/>
      </p:nvGrpSpPr>
      <p:grpSpPr>
        <a:xfrm>
          <a:off x="0" y="0"/>
          <a:ext cx="0" cy="0"/>
          <a:chOff x="0" y="0"/>
          <a:chExt cx="0" cy="0"/>
        </a:xfrm>
      </p:grpSpPr>
      <p:sp>
        <p:nvSpPr>
          <p:cNvPr id="2421" name="Google Shape;2421;p101"/>
          <p:cNvSpPr/>
          <p:nvPr/>
        </p:nvSpPr>
        <p:spPr>
          <a:xfrm>
            <a:off x="4887656" y="2790364"/>
            <a:ext cx="2416800" cy="1277200"/>
          </a:xfrm>
          <a:prstGeom prst="rect">
            <a:avLst/>
          </a:prstGeom>
          <a:noFill/>
          <a:ln>
            <a:noFill/>
          </a:ln>
        </p:spPr>
        <p:txBody>
          <a:bodyPr spcFirstLastPara="1" wrap="square" lIns="45700" tIns="22867" rIns="45700" bIns="22867" anchor="t" anchorCtr="0">
            <a:noAutofit/>
          </a:bodyPr>
          <a:lstStyle/>
          <a:p>
            <a:pPr marL="0" marR="0" lvl="0" indent="0" algn="ctr" rtl="0">
              <a:lnSpc>
                <a:spcPct val="100000"/>
              </a:lnSpc>
              <a:spcBef>
                <a:spcPts val="0"/>
              </a:spcBef>
              <a:spcAft>
                <a:spcPts val="0"/>
              </a:spcAft>
              <a:buClr>
                <a:schemeClr val="lt1"/>
              </a:buClr>
              <a:buSzPts val="6000"/>
              <a:buFont typeface="Arial"/>
              <a:buNone/>
            </a:pPr>
            <a:r>
              <a:rPr lang="en" sz="8000" b="1">
                <a:solidFill>
                  <a:schemeClr val="lt1"/>
                </a:solidFill>
              </a:rPr>
              <a:t>Q&amp;A</a:t>
            </a:r>
            <a:endParaRPr sz="8000" b="1">
              <a:solidFill>
                <a:schemeClr val="lt1"/>
              </a:solidFill>
            </a:endParaRPr>
          </a:p>
        </p:txBody>
      </p:sp>
    </p:spTree>
    <p:extLst>
      <p:ext uri="{BB962C8B-B14F-4D97-AF65-F5344CB8AC3E}">
        <p14:creationId xmlns:p14="http://schemas.microsoft.com/office/powerpoint/2010/main" val="2265506957"/>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54.xml"/><Relationship Id="rId21" Type="http://schemas.openxmlformats.org/officeDocument/2006/relationships/slideLayout" Target="../slideLayouts/slideLayout149.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63" Type="http://schemas.openxmlformats.org/officeDocument/2006/relationships/slideLayout" Target="../slideLayouts/slideLayout191.xml"/><Relationship Id="rId68" Type="http://schemas.openxmlformats.org/officeDocument/2006/relationships/slideLayout" Target="../slideLayouts/slideLayout196.xml"/><Relationship Id="rId84" Type="http://schemas.openxmlformats.org/officeDocument/2006/relationships/slideLayout" Target="../slideLayouts/slideLayout212.xml"/><Relationship Id="rId89" Type="http://schemas.openxmlformats.org/officeDocument/2006/relationships/slideLayout" Target="../slideLayouts/slideLayout217.xml"/><Relationship Id="rId16" Type="http://schemas.openxmlformats.org/officeDocument/2006/relationships/slideLayout" Target="../slideLayouts/slideLayout144.xml"/><Relationship Id="rId11" Type="http://schemas.openxmlformats.org/officeDocument/2006/relationships/slideLayout" Target="../slideLayouts/slideLayout139.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74" Type="http://schemas.openxmlformats.org/officeDocument/2006/relationships/slideLayout" Target="../slideLayouts/slideLayout202.xml"/><Relationship Id="rId79" Type="http://schemas.openxmlformats.org/officeDocument/2006/relationships/slideLayout" Target="../slideLayouts/slideLayout207.xml"/><Relationship Id="rId5" Type="http://schemas.openxmlformats.org/officeDocument/2006/relationships/slideLayout" Target="../slideLayouts/slideLayout133.xml"/><Relationship Id="rId90" Type="http://schemas.openxmlformats.org/officeDocument/2006/relationships/slideLayout" Target="../slideLayouts/slideLayout218.xml"/><Relationship Id="rId95" Type="http://schemas.openxmlformats.org/officeDocument/2006/relationships/slideLayout" Target="../slideLayouts/slideLayout223.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64" Type="http://schemas.openxmlformats.org/officeDocument/2006/relationships/slideLayout" Target="../slideLayouts/slideLayout192.xml"/><Relationship Id="rId69" Type="http://schemas.openxmlformats.org/officeDocument/2006/relationships/slideLayout" Target="../slideLayouts/slideLayout197.xml"/><Relationship Id="rId80" Type="http://schemas.openxmlformats.org/officeDocument/2006/relationships/slideLayout" Target="../slideLayouts/slideLayout208.xml"/><Relationship Id="rId85" Type="http://schemas.openxmlformats.org/officeDocument/2006/relationships/slideLayout" Target="../slideLayouts/slideLayout213.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59" Type="http://schemas.openxmlformats.org/officeDocument/2006/relationships/slideLayout" Target="../slideLayouts/slideLayout187.xml"/><Relationship Id="rId67" Type="http://schemas.openxmlformats.org/officeDocument/2006/relationships/slideLayout" Target="../slideLayouts/slideLayout195.xml"/><Relationship Id="rId20" Type="http://schemas.openxmlformats.org/officeDocument/2006/relationships/slideLayout" Target="../slideLayouts/slideLayout148.xml"/><Relationship Id="rId41" Type="http://schemas.openxmlformats.org/officeDocument/2006/relationships/slideLayout" Target="../slideLayouts/slideLayout169.xml"/><Relationship Id="rId54" Type="http://schemas.openxmlformats.org/officeDocument/2006/relationships/slideLayout" Target="../slideLayouts/slideLayout182.xml"/><Relationship Id="rId62" Type="http://schemas.openxmlformats.org/officeDocument/2006/relationships/slideLayout" Target="../slideLayouts/slideLayout190.xml"/><Relationship Id="rId70" Type="http://schemas.openxmlformats.org/officeDocument/2006/relationships/slideLayout" Target="../slideLayouts/slideLayout198.xml"/><Relationship Id="rId75" Type="http://schemas.openxmlformats.org/officeDocument/2006/relationships/slideLayout" Target="../slideLayouts/slideLayout203.xml"/><Relationship Id="rId83" Type="http://schemas.openxmlformats.org/officeDocument/2006/relationships/slideLayout" Target="../slideLayouts/slideLayout211.xml"/><Relationship Id="rId88" Type="http://schemas.openxmlformats.org/officeDocument/2006/relationships/slideLayout" Target="../slideLayouts/slideLayout216.xml"/><Relationship Id="rId91" Type="http://schemas.openxmlformats.org/officeDocument/2006/relationships/slideLayout" Target="../slideLayouts/slideLayout219.xml"/><Relationship Id="rId96" Type="http://schemas.openxmlformats.org/officeDocument/2006/relationships/slideLayout" Target="../slideLayouts/slideLayout22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57" Type="http://schemas.openxmlformats.org/officeDocument/2006/relationships/slideLayout" Target="../slideLayouts/slideLayout185.xml"/><Relationship Id="rId10" Type="http://schemas.openxmlformats.org/officeDocument/2006/relationships/slideLayout" Target="../slideLayouts/slideLayout138.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slideLayout" Target="../slideLayouts/slideLayout193.xml"/><Relationship Id="rId73" Type="http://schemas.openxmlformats.org/officeDocument/2006/relationships/slideLayout" Target="../slideLayouts/slideLayout201.xml"/><Relationship Id="rId78" Type="http://schemas.openxmlformats.org/officeDocument/2006/relationships/slideLayout" Target="../slideLayouts/slideLayout206.xml"/><Relationship Id="rId81" Type="http://schemas.openxmlformats.org/officeDocument/2006/relationships/slideLayout" Target="../slideLayouts/slideLayout209.xml"/><Relationship Id="rId86" Type="http://schemas.openxmlformats.org/officeDocument/2006/relationships/slideLayout" Target="../slideLayouts/slideLayout214.xml"/><Relationship Id="rId94" Type="http://schemas.openxmlformats.org/officeDocument/2006/relationships/slideLayout" Target="../slideLayouts/slideLayout222.xml"/><Relationship Id="rId99" Type="http://schemas.openxmlformats.org/officeDocument/2006/relationships/image" Target="../media/image1.png"/><Relationship Id="rId4" Type="http://schemas.openxmlformats.org/officeDocument/2006/relationships/slideLayout" Target="../slideLayouts/slideLayout132.xml"/><Relationship Id="rId9" Type="http://schemas.openxmlformats.org/officeDocument/2006/relationships/slideLayout" Target="../slideLayouts/slideLayout137.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9" Type="http://schemas.openxmlformats.org/officeDocument/2006/relationships/slideLayout" Target="../slideLayouts/slideLayout167.xml"/><Relationship Id="rId34" Type="http://schemas.openxmlformats.org/officeDocument/2006/relationships/slideLayout" Target="../slideLayouts/slideLayout162.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76" Type="http://schemas.openxmlformats.org/officeDocument/2006/relationships/slideLayout" Target="../slideLayouts/slideLayout204.xml"/><Relationship Id="rId97" Type="http://schemas.openxmlformats.org/officeDocument/2006/relationships/slideLayout" Target="../slideLayouts/slideLayout225.xml"/><Relationship Id="rId7" Type="http://schemas.openxmlformats.org/officeDocument/2006/relationships/slideLayout" Target="../slideLayouts/slideLayout135.xml"/><Relationship Id="rId71" Type="http://schemas.openxmlformats.org/officeDocument/2006/relationships/slideLayout" Target="../slideLayouts/slideLayout199.xml"/><Relationship Id="rId92" Type="http://schemas.openxmlformats.org/officeDocument/2006/relationships/slideLayout" Target="../slideLayouts/slideLayout220.xml"/><Relationship Id="rId2" Type="http://schemas.openxmlformats.org/officeDocument/2006/relationships/slideLayout" Target="../slideLayouts/slideLayout130.xml"/><Relationship Id="rId29" Type="http://schemas.openxmlformats.org/officeDocument/2006/relationships/slideLayout" Target="../slideLayouts/slideLayout157.xml"/><Relationship Id="rId24" Type="http://schemas.openxmlformats.org/officeDocument/2006/relationships/slideLayout" Target="../slideLayouts/slideLayout152.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66" Type="http://schemas.openxmlformats.org/officeDocument/2006/relationships/slideLayout" Target="../slideLayouts/slideLayout194.xml"/><Relationship Id="rId87" Type="http://schemas.openxmlformats.org/officeDocument/2006/relationships/slideLayout" Target="../slideLayouts/slideLayout215.xml"/><Relationship Id="rId61" Type="http://schemas.openxmlformats.org/officeDocument/2006/relationships/slideLayout" Target="../slideLayouts/slideLayout189.xml"/><Relationship Id="rId82" Type="http://schemas.openxmlformats.org/officeDocument/2006/relationships/slideLayout" Target="../slideLayouts/slideLayout210.xml"/><Relationship Id="rId19" Type="http://schemas.openxmlformats.org/officeDocument/2006/relationships/slideLayout" Target="../slideLayouts/slideLayout147.xml"/><Relationship Id="rId14" Type="http://schemas.openxmlformats.org/officeDocument/2006/relationships/slideLayout" Target="../slideLayouts/slideLayout142.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56" Type="http://schemas.openxmlformats.org/officeDocument/2006/relationships/slideLayout" Target="../slideLayouts/slideLayout184.xml"/><Relationship Id="rId77" Type="http://schemas.openxmlformats.org/officeDocument/2006/relationships/slideLayout" Target="../slideLayouts/slideLayout205.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72" Type="http://schemas.openxmlformats.org/officeDocument/2006/relationships/slideLayout" Target="../slideLayouts/slideLayout200.xml"/><Relationship Id="rId93" Type="http://schemas.openxmlformats.org/officeDocument/2006/relationships/slideLayout" Target="../slideLayouts/slideLayout221.xml"/><Relationship Id="rId9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A0C10"/>
        </a:solidFill>
        <a:effectLst/>
      </p:bgPr>
    </p:bg>
    <p:spTree>
      <p:nvGrpSpPr>
        <p:cNvPr id="1" name="Shape 5"/>
        <p:cNvGrpSpPr/>
        <p:nvPr/>
      </p:nvGrpSpPr>
      <p:grpSpPr>
        <a:xfrm>
          <a:off x="0" y="0"/>
          <a:ext cx="0" cy="0"/>
          <a:chOff x="0" y="0"/>
          <a:chExt cx="0" cy="0"/>
        </a:xfrm>
      </p:grpSpPr>
      <p:sp>
        <p:nvSpPr>
          <p:cNvPr id="6" name="Google Shape;6;p1"/>
          <p:cNvSpPr txBox="1"/>
          <p:nvPr/>
        </p:nvSpPr>
        <p:spPr>
          <a:xfrm>
            <a:off x="238857" y="6252903"/>
            <a:ext cx="2402800" cy="365600"/>
          </a:xfrm>
          <a:prstGeom prst="rect">
            <a:avLst/>
          </a:prstGeom>
          <a:no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chemeClr val="dk2"/>
              </a:buClr>
              <a:buSzPts val="700"/>
              <a:buFont typeface="Arial"/>
              <a:buNone/>
            </a:pPr>
            <a:endParaRPr sz="933">
              <a:latin typeface="Roboto Mono"/>
              <a:ea typeface="Roboto Mono"/>
              <a:cs typeface="Roboto Mono"/>
              <a:sym typeface="Roboto Mono"/>
            </a:endParaRPr>
          </a:p>
        </p:txBody>
      </p:sp>
      <p:pic>
        <p:nvPicPr>
          <p:cNvPr id="7" name="Google Shape;7;p1" descr="Image"/>
          <p:cNvPicPr preferRelativeResize="0"/>
          <p:nvPr/>
        </p:nvPicPr>
        <p:blipFill rotWithShape="1">
          <a:blip r:embed="rId130">
            <a:alphaModFix amt="50000"/>
          </a:blip>
          <a:srcRect/>
          <a:stretch/>
        </p:blipFill>
        <p:spPr>
          <a:xfrm>
            <a:off x="11532500" y="6237283"/>
            <a:ext cx="406400" cy="396367"/>
          </a:xfrm>
          <a:prstGeom prst="rect">
            <a:avLst/>
          </a:prstGeom>
          <a:noFill/>
          <a:ln>
            <a:noFill/>
          </a:ln>
          <a:effectLst>
            <a:outerShdw blurRad="304800" dist="152400" dir="2700000" rotWithShape="0">
              <a:srgbClr val="451E4C">
                <a:alpha val="24705"/>
              </a:srgbClr>
            </a:outerShdw>
          </a:effectLst>
        </p:spPr>
      </p:pic>
      <p:sp>
        <p:nvSpPr>
          <p:cNvPr id="8" name="Google Shape;8;p1"/>
          <p:cNvSpPr txBox="1"/>
          <p:nvPr/>
        </p:nvSpPr>
        <p:spPr>
          <a:xfrm>
            <a:off x="4894593" y="6252903"/>
            <a:ext cx="2402800" cy="365600"/>
          </a:xfrm>
          <a:prstGeom prst="rect">
            <a:avLst/>
          </a:prstGeom>
          <a:no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chemeClr val="dk2"/>
              </a:buClr>
              <a:buSzPts val="700"/>
              <a:buFont typeface="Arial"/>
              <a:buNone/>
            </a:pPr>
            <a:endParaRPr sz="933">
              <a:latin typeface="Roboto Mono"/>
              <a:ea typeface="Roboto Mono"/>
              <a:cs typeface="Roboto Mono"/>
              <a:sym typeface="Roboto Mono"/>
            </a:endParaRPr>
          </a:p>
        </p:txBody>
      </p:sp>
      <p:sp>
        <p:nvSpPr>
          <p:cNvPr id="9" name="Google Shape;9;p1"/>
          <p:cNvSpPr txBox="1"/>
          <p:nvPr/>
        </p:nvSpPr>
        <p:spPr>
          <a:xfrm>
            <a:off x="8989076" y="6252903"/>
            <a:ext cx="2402800" cy="3656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endParaRPr sz="933">
              <a:latin typeface="Roboto Mono"/>
              <a:ea typeface="Roboto Mono"/>
              <a:cs typeface="Roboto Mono"/>
              <a:sym typeface="Roboto Mono"/>
            </a:endParaRPr>
          </a:p>
        </p:txBody>
      </p:sp>
    </p:spTree>
    <p:extLst>
      <p:ext uri="{BB962C8B-B14F-4D97-AF65-F5344CB8AC3E}">
        <p14:creationId xmlns:p14="http://schemas.microsoft.com/office/powerpoint/2010/main" val="590990606"/>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8" r:id="rId54"/>
    <p:sldLayoutId id="2147483739" r:id="rId55"/>
    <p:sldLayoutId id="2147483740" r:id="rId56"/>
    <p:sldLayoutId id="2147483741" r:id="rId57"/>
    <p:sldLayoutId id="2147483742" r:id="rId58"/>
    <p:sldLayoutId id="2147483743" r:id="rId59"/>
    <p:sldLayoutId id="2147483744" r:id="rId60"/>
    <p:sldLayoutId id="2147483745" r:id="rId61"/>
    <p:sldLayoutId id="2147483746" r:id="rId62"/>
    <p:sldLayoutId id="2147483747" r:id="rId63"/>
    <p:sldLayoutId id="2147483748" r:id="rId64"/>
    <p:sldLayoutId id="2147483749" r:id="rId65"/>
    <p:sldLayoutId id="2147483750" r:id="rId66"/>
    <p:sldLayoutId id="2147483751" r:id="rId67"/>
    <p:sldLayoutId id="2147483752" r:id="rId68"/>
    <p:sldLayoutId id="2147483753" r:id="rId69"/>
    <p:sldLayoutId id="2147483754" r:id="rId70"/>
    <p:sldLayoutId id="2147483755" r:id="rId71"/>
    <p:sldLayoutId id="2147483756" r:id="rId72"/>
    <p:sldLayoutId id="2147483757" r:id="rId73"/>
    <p:sldLayoutId id="2147483758" r:id="rId74"/>
    <p:sldLayoutId id="2147483759" r:id="rId75"/>
    <p:sldLayoutId id="2147483760" r:id="rId76"/>
    <p:sldLayoutId id="2147483761" r:id="rId77"/>
    <p:sldLayoutId id="2147483762" r:id="rId78"/>
    <p:sldLayoutId id="2147483763" r:id="rId79"/>
    <p:sldLayoutId id="2147483764" r:id="rId80"/>
    <p:sldLayoutId id="2147483765" r:id="rId81"/>
    <p:sldLayoutId id="2147483766" r:id="rId82"/>
    <p:sldLayoutId id="2147483767" r:id="rId83"/>
    <p:sldLayoutId id="2147483768" r:id="rId84"/>
    <p:sldLayoutId id="2147483769" r:id="rId85"/>
    <p:sldLayoutId id="2147483770" r:id="rId86"/>
    <p:sldLayoutId id="2147483771" r:id="rId87"/>
    <p:sldLayoutId id="2147483772" r:id="rId88"/>
    <p:sldLayoutId id="2147483773" r:id="rId89"/>
    <p:sldLayoutId id="2147483774" r:id="rId90"/>
    <p:sldLayoutId id="2147483775" r:id="rId91"/>
    <p:sldLayoutId id="2147483776" r:id="rId92"/>
    <p:sldLayoutId id="2147483777" r:id="rId93"/>
    <p:sldLayoutId id="2147483778" r:id="rId94"/>
    <p:sldLayoutId id="2147483779" r:id="rId95"/>
    <p:sldLayoutId id="2147483780" r:id="rId96"/>
    <p:sldLayoutId id="2147483781" r:id="rId97"/>
    <p:sldLayoutId id="2147483782" r:id="rId98"/>
    <p:sldLayoutId id="2147483783" r:id="rId99"/>
    <p:sldLayoutId id="2147483784" r:id="rId100"/>
    <p:sldLayoutId id="2147483785" r:id="rId101"/>
    <p:sldLayoutId id="2147483786" r:id="rId102"/>
    <p:sldLayoutId id="2147483787" r:id="rId103"/>
    <p:sldLayoutId id="2147483788" r:id="rId104"/>
    <p:sldLayoutId id="2147483789" r:id="rId105"/>
    <p:sldLayoutId id="2147483790" r:id="rId106"/>
    <p:sldLayoutId id="2147483791" r:id="rId107"/>
    <p:sldLayoutId id="2147483792" r:id="rId108"/>
    <p:sldLayoutId id="2147483793" r:id="rId109"/>
    <p:sldLayoutId id="2147483794" r:id="rId110"/>
    <p:sldLayoutId id="2147483795" r:id="rId111"/>
    <p:sldLayoutId id="2147483796" r:id="rId112"/>
    <p:sldLayoutId id="2147483797" r:id="rId113"/>
    <p:sldLayoutId id="2147483798" r:id="rId114"/>
    <p:sldLayoutId id="2147483799" r:id="rId115"/>
    <p:sldLayoutId id="2147483800" r:id="rId116"/>
    <p:sldLayoutId id="2147483801" r:id="rId117"/>
    <p:sldLayoutId id="2147483802" r:id="rId118"/>
    <p:sldLayoutId id="2147483803" r:id="rId119"/>
    <p:sldLayoutId id="2147483804" r:id="rId120"/>
    <p:sldLayoutId id="2147483805" r:id="rId121"/>
    <p:sldLayoutId id="2147483806" r:id="rId122"/>
    <p:sldLayoutId id="2147483807" r:id="rId123"/>
    <p:sldLayoutId id="2147483808" r:id="rId124"/>
    <p:sldLayoutId id="2147483809" r:id="rId125"/>
    <p:sldLayoutId id="2147483810" r:id="rId126"/>
    <p:sldLayoutId id="2147483811" r:id="rId127"/>
    <p:sldLayoutId id="2147483812" r:id="rId1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A0C10"/>
        </a:solidFill>
        <a:effectLst/>
      </p:bgPr>
    </p:bg>
    <p:spTree>
      <p:nvGrpSpPr>
        <p:cNvPr id="1" name="Shape 2522"/>
        <p:cNvGrpSpPr/>
        <p:nvPr/>
      </p:nvGrpSpPr>
      <p:grpSpPr>
        <a:xfrm>
          <a:off x="0" y="0"/>
          <a:ext cx="0" cy="0"/>
          <a:chOff x="0" y="0"/>
          <a:chExt cx="0" cy="0"/>
        </a:xfrm>
      </p:grpSpPr>
      <p:sp>
        <p:nvSpPr>
          <p:cNvPr id="2523" name="Google Shape;2523;p129"/>
          <p:cNvSpPr txBox="1"/>
          <p:nvPr/>
        </p:nvSpPr>
        <p:spPr>
          <a:xfrm>
            <a:off x="238857" y="6252903"/>
            <a:ext cx="2402800" cy="365600"/>
          </a:xfrm>
          <a:prstGeom prst="rect">
            <a:avLst/>
          </a:prstGeom>
          <a:no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Clr>
                <a:schemeClr val="dk2"/>
              </a:buClr>
              <a:buSzPts val="700"/>
              <a:buFont typeface="Arial"/>
              <a:buNone/>
            </a:pPr>
            <a:r>
              <a:rPr lang="en" sz="933" i="0" u="none" strike="noStrike" cap="none">
                <a:solidFill>
                  <a:schemeClr val="dk2"/>
                </a:solidFill>
                <a:latin typeface="Roboto Mono"/>
                <a:ea typeface="Roboto Mono"/>
                <a:cs typeface="Roboto Mono"/>
                <a:sym typeface="Roboto Mono"/>
              </a:rPr>
              <a:t>Month day, year</a:t>
            </a:r>
            <a:endParaRPr sz="933">
              <a:latin typeface="Roboto Mono"/>
              <a:ea typeface="Roboto Mono"/>
              <a:cs typeface="Roboto Mono"/>
              <a:sym typeface="Roboto Mono"/>
            </a:endParaRPr>
          </a:p>
        </p:txBody>
      </p:sp>
      <p:pic>
        <p:nvPicPr>
          <p:cNvPr id="2524" name="Google Shape;2524;p129" descr="Image"/>
          <p:cNvPicPr preferRelativeResize="0"/>
          <p:nvPr/>
        </p:nvPicPr>
        <p:blipFill rotWithShape="1">
          <a:blip r:embed="rId99">
            <a:alphaModFix amt="50000"/>
          </a:blip>
          <a:srcRect/>
          <a:stretch/>
        </p:blipFill>
        <p:spPr>
          <a:xfrm>
            <a:off x="11532500" y="6237283"/>
            <a:ext cx="406400" cy="396367"/>
          </a:xfrm>
          <a:prstGeom prst="rect">
            <a:avLst/>
          </a:prstGeom>
          <a:noFill/>
          <a:ln>
            <a:noFill/>
          </a:ln>
          <a:effectLst>
            <a:outerShdw blurRad="304800" dist="152400" dir="2700000" rotWithShape="0">
              <a:srgbClr val="451E4C">
                <a:alpha val="24710"/>
              </a:srgbClr>
            </a:outerShdw>
          </a:effectLst>
        </p:spPr>
      </p:pic>
      <p:sp>
        <p:nvSpPr>
          <p:cNvPr id="2525" name="Google Shape;2525;p129"/>
          <p:cNvSpPr txBox="1"/>
          <p:nvPr/>
        </p:nvSpPr>
        <p:spPr>
          <a:xfrm>
            <a:off x="4894593" y="6252903"/>
            <a:ext cx="2402800" cy="365600"/>
          </a:xfrm>
          <a:prstGeom prst="rect">
            <a:avLst/>
          </a:prstGeom>
          <a:no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chemeClr val="dk2"/>
              </a:buClr>
              <a:buSzPts val="700"/>
              <a:buFont typeface="Arial"/>
              <a:buNone/>
            </a:pPr>
            <a:r>
              <a:rPr lang="en" sz="933">
                <a:solidFill>
                  <a:schemeClr val="dk2"/>
                </a:solidFill>
                <a:latin typeface="Roboto Mono"/>
                <a:ea typeface="Roboto Mono"/>
                <a:cs typeface="Roboto Mono"/>
                <a:sym typeface="Roboto Mono"/>
              </a:rPr>
              <a:t>Presentation title</a:t>
            </a:r>
            <a:endParaRPr sz="933">
              <a:latin typeface="Roboto Mono"/>
              <a:ea typeface="Roboto Mono"/>
              <a:cs typeface="Roboto Mono"/>
              <a:sym typeface="Roboto Mono"/>
            </a:endParaRPr>
          </a:p>
        </p:txBody>
      </p:sp>
      <p:sp>
        <p:nvSpPr>
          <p:cNvPr id="2526" name="Google Shape;2526;p129"/>
          <p:cNvSpPr txBox="1"/>
          <p:nvPr/>
        </p:nvSpPr>
        <p:spPr>
          <a:xfrm>
            <a:off x="8989076" y="6252903"/>
            <a:ext cx="2402800" cy="365600"/>
          </a:xfrm>
          <a:prstGeom prst="rect">
            <a:avLst/>
          </a:prstGeom>
          <a:noFill/>
          <a:ln>
            <a:noFill/>
          </a:ln>
        </p:spPr>
        <p:txBody>
          <a:bodyPr spcFirstLastPara="1" wrap="square" lIns="25400" tIns="25400" rIns="25400" bIns="25400" anchor="ctr" anchorCtr="0">
            <a:noAutofit/>
          </a:bodyPr>
          <a:lstStyle/>
          <a:p>
            <a:pPr marL="0" marR="0" lvl="0" indent="0" algn="r" rtl="0">
              <a:lnSpc>
                <a:spcPct val="100000"/>
              </a:lnSpc>
              <a:spcBef>
                <a:spcPts val="0"/>
              </a:spcBef>
              <a:spcAft>
                <a:spcPts val="0"/>
              </a:spcAft>
              <a:buClr>
                <a:schemeClr val="dk2"/>
              </a:buClr>
              <a:buSzPts val="700"/>
              <a:buFont typeface="Arial"/>
              <a:buNone/>
            </a:pPr>
            <a:r>
              <a:rPr lang="en" sz="933" i="0" u="none" strike="noStrike" cap="none">
                <a:solidFill>
                  <a:schemeClr val="dk2"/>
                </a:solidFill>
                <a:latin typeface="Roboto Mono"/>
                <a:ea typeface="Roboto Mono"/>
                <a:cs typeface="Roboto Mono"/>
                <a:sym typeface="Roboto Mono"/>
              </a:rPr>
              <a:t>@author</a:t>
            </a:r>
            <a:endParaRPr sz="933">
              <a:latin typeface="Roboto Mono"/>
              <a:ea typeface="Roboto Mono"/>
              <a:cs typeface="Roboto Mono"/>
              <a:sym typeface="Roboto Mono"/>
            </a:endParaRPr>
          </a:p>
        </p:txBody>
      </p:sp>
    </p:spTree>
    <p:extLst>
      <p:ext uri="{BB962C8B-B14F-4D97-AF65-F5344CB8AC3E}">
        <p14:creationId xmlns:p14="http://schemas.microsoft.com/office/powerpoint/2010/main" val="3752637936"/>
      </p:ext>
    </p:extLst>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 id="2147483858" r:id="rId45"/>
    <p:sldLayoutId id="2147483859" r:id="rId46"/>
    <p:sldLayoutId id="2147483860" r:id="rId47"/>
    <p:sldLayoutId id="2147483861" r:id="rId48"/>
    <p:sldLayoutId id="2147483862" r:id="rId49"/>
    <p:sldLayoutId id="2147483863" r:id="rId50"/>
    <p:sldLayoutId id="2147483864" r:id="rId51"/>
    <p:sldLayoutId id="2147483865" r:id="rId52"/>
    <p:sldLayoutId id="2147483866" r:id="rId53"/>
    <p:sldLayoutId id="2147483867" r:id="rId54"/>
    <p:sldLayoutId id="2147483868" r:id="rId55"/>
    <p:sldLayoutId id="2147483869" r:id="rId56"/>
    <p:sldLayoutId id="2147483870" r:id="rId57"/>
    <p:sldLayoutId id="2147483871" r:id="rId58"/>
    <p:sldLayoutId id="2147483872" r:id="rId59"/>
    <p:sldLayoutId id="2147483873" r:id="rId60"/>
    <p:sldLayoutId id="2147483874" r:id="rId61"/>
    <p:sldLayoutId id="2147483875" r:id="rId62"/>
    <p:sldLayoutId id="2147483876"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886" r:id="rId73"/>
    <p:sldLayoutId id="2147483887" r:id="rId74"/>
    <p:sldLayoutId id="2147483888" r:id="rId75"/>
    <p:sldLayoutId id="2147483889" r:id="rId76"/>
    <p:sldLayoutId id="2147483890" r:id="rId77"/>
    <p:sldLayoutId id="2147483891" r:id="rId78"/>
    <p:sldLayoutId id="2147483892" r:id="rId79"/>
    <p:sldLayoutId id="2147483893" r:id="rId80"/>
    <p:sldLayoutId id="2147483894" r:id="rId81"/>
    <p:sldLayoutId id="2147483895" r:id="rId82"/>
    <p:sldLayoutId id="2147483896" r:id="rId83"/>
    <p:sldLayoutId id="2147483897" r:id="rId84"/>
    <p:sldLayoutId id="2147483898" r:id="rId85"/>
    <p:sldLayoutId id="2147483899" r:id="rId86"/>
    <p:sldLayoutId id="2147483900" r:id="rId87"/>
    <p:sldLayoutId id="2147483901" r:id="rId88"/>
    <p:sldLayoutId id="2147483902" r:id="rId89"/>
    <p:sldLayoutId id="2147483903" r:id="rId90"/>
    <p:sldLayoutId id="2147483904" r:id="rId91"/>
    <p:sldLayoutId id="2147483905" r:id="rId92"/>
    <p:sldLayoutId id="2147483906" r:id="rId93"/>
    <p:sldLayoutId id="2147483907" r:id="rId94"/>
    <p:sldLayoutId id="2147483908" r:id="rId95"/>
    <p:sldLayoutId id="2147483909" r:id="rId96"/>
    <p:sldLayoutId id="2147483910" r:id="rId9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C88227-20B0-3E7F-4D73-66214CDF9920}"/>
              </a:ext>
            </a:extLst>
          </p:cNvPr>
          <p:cNvSpPr>
            <a:spLocks noGrp="1"/>
          </p:cNvSpPr>
          <p:nvPr>
            <p:ph type="title"/>
          </p:nvPr>
        </p:nvSpPr>
        <p:spPr/>
        <p:txBody>
          <a:bodyPr/>
          <a:lstStyle/>
          <a:p>
            <a:r>
              <a:rPr lang="es-MX" dirty="0"/>
              <a:t>CODESPACES</a:t>
            </a:r>
          </a:p>
        </p:txBody>
      </p:sp>
      <p:sp>
        <p:nvSpPr>
          <p:cNvPr id="6" name="Subtítulo 5">
            <a:extLst>
              <a:ext uri="{FF2B5EF4-FFF2-40B4-BE49-F238E27FC236}">
                <a16:creationId xmlns:a16="http://schemas.microsoft.com/office/drawing/2014/main" id="{782F326B-EB42-2E57-54F4-417A314C67B8}"/>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29913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D4911-12E0-A470-BE3B-D870F61941F6}"/>
              </a:ext>
            </a:extLst>
          </p:cNvPr>
          <p:cNvSpPr>
            <a:spLocks noGrp="1"/>
          </p:cNvSpPr>
          <p:nvPr>
            <p:ph type="title"/>
          </p:nvPr>
        </p:nvSpPr>
        <p:spPr>
          <a:xfrm>
            <a:off x="890000" y="1912467"/>
            <a:ext cx="10414000" cy="793600"/>
          </a:xfrm>
        </p:spPr>
        <p:txBody>
          <a:bodyPr/>
          <a:lstStyle/>
          <a:p>
            <a:r>
              <a:rPr lang="es-MX" sz="4000" b="1" dirty="0">
                <a:solidFill>
                  <a:schemeClr val="lt2"/>
                </a:solidFill>
                <a:latin typeface="Arial"/>
                <a:cs typeface="Arial"/>
                <a:sym typeface="Arial"/>
              </a:rPr>
              <a:t>CODESPACES</a:t>
            </a:r>
          </a:p>
        </p:txBody>
      </p:sp>
      <p:sp>
        <p:nvSpPr>
          <p:cNvPr id="3" name="Marcador de contenido 2">
            <a:extLst>
              <a:ext uri="{FF2B5EF4-FFF2-40B4-BE49-F238E27FC236}">
                <a16:creationId xmlns:a16="http://schemas.microsoft.com/office/drawing/2014/main" id="{E6E1CB94-8E66-81EB-4E6B-D16248CB1948}"/>
              </a:ext>
            </a:extLst>
          </p:cNvPr>
          <p:cNvSpPr>
            <a:spLocks noGrp="1"/>
          </p:cNvSpPr>
          <p:nvPr>
            <p:ph type="subTitle" idx="1"/>
          </p:nvPr>
        </p:nvSpPr>
        <p:spPr>
          <a:xfrm>
            <a:off x="890000" y="3429000"/>
            <a:ext cx="10412000" cy="792400"/>
          </a:xfrm>
        </p:spPr>
        <p:txBody>
          <a:bodyPr>
            <a:noAutofit/>
          </a:bodyPr>
          <a:lstStyle/>
          <a:p>
            <a:pPr marL="0" indent="0" algn="ctr">
              <a:lnSpc>
                <a:spcPct val="120000"/>
              </a:lnSpc>
              <a:buNone/>
            </a:pPr>
            <a:r>
              <a:rPr lang="en-US" sz="2400" b="1" dirty="0">
                <a:solidFill>
                  <a:schemeClr val="bg1"/>
                </a:solidFill>
                <a:latin typeface="Microsoft JhengHei" panose="020B0604030504040204" pitchFamily="34" charset="-120"/>
                <a:ea typeface="Microsoft JhengHei" panose="020B0604030504040204" pitchFamily="34" charset="-120"/>
              </a:rPr>
              <a:t>“Un </a:t>
            </a:r>
            <a:r>
              <a:rPr lang="en-US" sz="2400" b="1" dirty="0" err="1">
                <a:solidFill>
                  <a:schemeClr val="bg1"/>
                </a:solidFill>
                <a:latin typeface="Microsoft JhengHei" panose="020B0604030504040204" pitchFamily="34" charset="-120"/>
                <a:ea typeface="Microsoft JhengHei" panose="020B0604030504040204" pitchFamily="34" charset="-120"/>
              </a:rPr>
              <a:t>codespace</a:t>
            </a:r>
            <a:r>
              <a:rPr lang="en-US" sz="2400" b="1" dirty="0">
                <a:solidFill>
                  <a:schemeClr val="bg1"/>
                </a:solidFill>
                <a:latin typeface="Microsoft JhengHei" panose="020B0604030504040204" pitchFamily="34" charset="-120"/>
                <a:ea typeface="Microsoft JhengHei" panose="020B0604030504040204" pitchFamily="34" charset="-120"/>
              </a:rPr>
              <a:t> es </a:t>
            </a:r>
            <a:r>
              <a:rPr lang="es-ES" sz="2400" b="1" dirty="0">
                <a:solidFill>
                  <a:schemeClr val="bg1"/>
                </a:solidFill>
                <a:latin typeface="Microsoft JhengHei" panose="020B0604030504040204" pitchFamily="34" charset="-120"/>
                <a:ea typeface="Microsoft JhengHei" panose="020B0604030504040204" pitchFamily="34" charset="-120"/>
              </a:rPr>
              <a:t>un entorno de desarrollo alojado en la nube que puedes ejecutar con Visual Studio</a:t>
            </a:r>
            <a:r>
              <a:rPr lang="en-US" sz="2400" b="1" dirty="0">
                <a:solidFill>
                  <a:schemeClr val="bg1"/>
                </a:solidFill>
                <a:latin typeface="Microsoft JhengHei" panose="020B0604030504040204" pitchFamily="34" charset="-120"/>
                <a:ea typeface="Microsoft JhengHei" panose="020B0604030504040204" pitchFamily="34" charset="-120"/>
              </a:rPr>
              <a:t>”.</a:t>
            </a:r>
            <a:endParaRPr lang="es-MX" sz="2400" b="1" dirty="0">
              <a:solidFill>
                <a:schemeClr val="bg1"/>
              </a:solidFill>
              <a:latin typeface="Microsoft JhengHei" panose="020B0604030504040204" pitchFamily="34" charset="-120"/>
              <a:ea typeface="Microsoft JhengHei" panose="020B0604030504040204" pitchFamily="34" charset="-120"/>
            </a:endParaRPr>
          </a:p>
        </p:txBody>
      </p:sp>
      <p:sp>
        <p:nvSpPr>
          <p:cNvPr id="4" name="Marcador de contenido 2">
            <a:extLst>
              <a:ext uri="{FF2B5EF4-FFF2-40B4-BE49-F238E27FC236}">
                <a16:creationId xmlns:a16="http://schemas.microsoft.com/office/drawing/2014/main" id="{3D9B6006-887C-ACA3-B07A-739A0DCA863D}"/>
              </a:ext>
            </a:extLst>
          </p:cNvPr>
          <p:cNvSpPr txBox="1">
            <a:spLocks/>
          </p:cNvSpPr>
          <p:nvPr/>
        </p:nvSpPr>
        <p:spPr>
          <a:xfrm>
            <a:off x="890000" y="4873667"/>
            <a:ext cx="10515600" cy="1059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s-MX" sz="2400" dirty="0">
                <a:latin typeface="Microsoft JhengHei" panose="020B0604030504040204" pitchFamily="34" charset="-120"/>
                <a:ea typeface="Microsoft JhengHei" panose="020B0604030504040204" pitchFamily="34" charset="-120"/>
              </a:rPr>
              <a:t>Puedes personalizar tu experiencia de desarrollo preinstalando dependencias, bibliotecas y otras herramientas de Visual Studio Core. </a:t>
            </a:r>
          </a:p>
        </p:txBody>
      </p:sp>
    </p:spTree>
    <p:extLst>
      <p:ext uri="{BB962C8B-B14F-4D97-AF65-F5344CB8AC3E}">
        <p14:creationId xmlns:p14="http://schemas.microsoft.com/office/powerpoint/2010/main" val="336099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8251487-BF38-B0C9-C57C-C167BFD0F7A2}"/>
              </a:ext>
            </a:extLst>
          </p:cNvPr>
          <p:cNvSpPr>
            <a:spLocks noGrp="1"/>
          </p:cNvSpPr>
          <p:nvPr>
            <p:ph type="body" idx="1"/>
          </p:nvPr>
        </p:nvSpPr>
        <p:spPr>
          <a:xfrm>
            <a:off x="1526077" y="1270000"/>
            <a:ext cx="9017200" cy="2553855"/>
          </a:xfrm>
        </p:spPr>
        <p:txBody>
          <a:bodyPr>
            <a:normAutofit/>
          </a:bodyPr>
          <a:lstStyle/>
          <a:p>
            <a:pPr marL="0" indent="0" algn="just">
              <a:lnSpc>
                <a:spcPct val="120000"/>
              </a:lnSpc>
              <a:buNone/>
            </a:pPr>
            <a:r>
              <a:rPr lang="es-ES" sz="2000" dirty="0">
                <a:solidFill>
                  <a:schemeClr val="bg1"/>
                </a:solidFill>
                <a:latin typeface="Microsoft JhengHei" panose="020B0604030504040204" pitchFamily="34" charset="-120"/>
                <a:ea typeface="Microsoft JhengHei" panose="020B0604030504040204" pitchFamily="34" charset="-120"/>
              </a:rPr>
              <a:t>Cada </a:t>
            </a:r>
            <a:r>
              <a:rPr lang="es-ES" sz="2000" dirty="0" err="1">
                <a:solidFill>
                  <a:schemeClr val="bg1"/>
                </a:solidFill>
                <a:latin typeface="Microsoft JhengHei" panose="020B0604030504040204" pitchFamily="34" charset="-120"/>
                <a:ea typeface="Microsoft JhengHei" panose="020B0604030504040204" pitchFamily="34" charset="-120"/>
              </a:rPr>
              <a:t>codespace</a:t>
            </a:r>
            <a:r>
              <a:rPr lang="es-ES" sz="2000" dirty="0">
                <a:solidFill>
                  <a:schemeClr val="bg1"/>
                </a:solidFill>
                <a:latin typeface="Microsoft JhengHei" panose="020B0604030504040204" pitchFamily="34" charset="-120"/>
                <a:ea typeface="Microsoft JhengHei" panose="020B0604030504040204" pitchFamily="34" charset="-120"/>
              </a:rPr>
              <a:t> se ejecuta en una máquina virtual hospedada por GitHub. Puedes elegir el tipo de máquina que deseas usar, en función de los recursos que necesites. Hay disponibles varios tipos de máquina, empezando por un procesador de 2 núcleos, 4 GB de RAM y 32 GB de almacenamiento.</a:t>
            </a:r>
          </a:p>
        </p:txBody>
      </p:sp>
      <p:sp>
        <p:nvSpPr>
          <p:cNvPr id="2" name="Título 1">
            <a:extLst>
              <a:ext uri="{FF2B5EF4-FFF2-40B4-BE49-F238E27FC236}">
                <a16:creationId xmlns:a16="http://schemas.microsoft.com/office/drawing/2014/main" id="{C0BE4EE2-7B9C-F653-C5B5-9B74C046B25A}"/>
              </a:ext>
            </a:extLst>
          </p:cNvPr>
          <p:cNvSpPr>
            <a:spLocks noGrp="1"/>
          </p:cNvSpPr>
          <p:nvPr>
            <p:ph type="title" idx="4294967295"/>
          </p:nvPr>
        </p:nvSpPr>
        <p:spPr>
          <a:xfrm>
            <a:off x="7257010" y="4862571"/>
            <a:ext cx="0" cy="0"/>
          </a:xfrm>
        </p:spPr>
        <p:txBody>
          <a:bodyPr>
            <a:normAutofit fontScale="90000"/>
          </a:bodyPr>
          <a:lstStyle/>
          <a:p>
            <a:r>
              <a:rPr lang="es-MX" sz="4000" b="1" dirty="0">
                <a:solidFill>
                  <a:schemeClr val="lt2"/>
                </a:solidFill>
                <a:latin typeface="Arial"/>
                <a:cs typeface="Arial"/>
              </a:rPr>
              <a:t>¿Cómo funciona?</a:t>
            </a:r>
          </a:p>
        </p:txBody>
      </p:sp>
    </p:spTree>
    <p:extLst>
      <p:ext uri="{BB962C8B-B14F-4D97-AF65-F5344CB8AC3E}">
        <p14:creationId xmlns:p14="http://schemas.microsoft.com/office/powerpoint/2010/main" val="664684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B8D4F-7D3E-6BAA-5DC9-FF10F9D66159}"/>
              </a:ext>
            </a:extLst>
          </p:cNvPr>
          <p:cNvSpPr>
            <a:spLocks noGrp="1"/>
          </p:cNvSpPr>
          <p:nvPr>
            <p:ph type="title"/>
          </p:nvPr>
        </p:nvSpPr>
        <p:spPr>
          <a:xfrm>
            <a:off x="838200" y="497861"/>
            <a:ext cx="10515600" cy="1325563"/>
          </a:xfrm>
        </p:spPr>
        <p:txBody>
          <a:bodyPr/>
          <a:lstStyle/>
          <a:p>
            <a:pPr>
              <a:lnSpc>
                <a:spcPct val="120000"/>
              </a:lnSpc>
            </a:pPr>
            <a:r>
              <a:rPr lang="es-MX" sz="4000" b="1" dirty="0">
                <a:solidFill>
                  <a:schemeClr val="lt2"/>
                </a:solidFill>
                <a:latin typeface="Arial"/>
                <a:cs typeface="Arial"/>
              </a:rPr>
              <a:t>Para profesores…</a:t>
            </a:r>
          </a:p>
        </p:txBody>
      </p:sp>
      <p:sp>
        <p:nvSpPr>
          <p:cNvPr id="3" name="Marcador de contenido 2">
            <a:extLst>
              <a:ext uri="{FF2B5EF4-FFF2-40B4-BE49-F238E27FC236}">
                <a16:creationId xmlns:a16="http://schemas.microsoft.com/office/drawing/2014/main" id="{28C05A75-9414-840A-585F-52E2FDB5B8F1}"/>
              </a:ext>
            </a:extLst>
          </p:cNvPr>
          <p:cNvSpPr>
            <a:spLocks noGrp="1"/>
          </p:cNvSpPr>
          <p:nvPr>
            <p:ph idx="1"/>
          </p:nvPr>
        </p:nvSpPr>
        <p:spPr>
          <a:xfrm>
            <a:off x="1563329" y="1772239"/>
            <a:ext cx="7595420" cy="1677117"/>
          </a:xfrm>
        </p:spPr>
        <p:txBody>
          <a:bodyPr>
            <a:normAutofit/>
          </a:bodyPr>
          <a:lstStyle/>
          <a:p>
            <a:pPr marL="0" indent="0" algn="just">
              <a:lnSpc>
                <a:spcPct val="120000"/>
              </a:lnSpc>
              <a:buNone/>
            </a:pPr>
            <a:r>
              <a:rPr lang="es-MX" sz="2000" dirty="0">
                <a:solidFill>
                  <a:schemeClr val="bg1"/>
                </a:solidFill>
                <a:latin typeface="Microsoft JhengHei" panose="020B0604030504040204" pitchFamily="34" charset="-120"/>
                <a:ea typeface="Microsoft JhengHei" panose="020B0604030504040204" pitchFamily="34" charset="-120"/>
              </a:rPr>
              <a:t>Puedes crear un entorno en la nube para tu clase, que todos los estudiantes puedan usar desde una configuración casi nula, independientemente el sistema operativo.</a:t>
            </a:r>
          </a:p>
        </p:txBody>
      </p:sp>
      <p:sp>
        <p:nvSpPr>
          <p:cNvPr id="5" name="CuadroTexto 4">
            <a:extLst>
              <a:ext uri="{FF2B5EF4-FFF2-40B4-BE49-F238E27FC236}">
                <a16:creationId xmlns:a16="http://schemas.microsoft.com/office/drawing/2014/main" id="{F5742A71-79CD-B37B-47D5-6C6F5F303645}"/>
              </a:ext>
            </a:extLst>
          </p:cNvPr>
          <p:cNvSpPr txBox="1"/>
          <p:nvPr/>
        </p:nvSpPr>
        <p:spPr>
          <a:xfrm>
            <a:off x="3205315" y="4247202"/>
            <a:ext cx="7595420" cy="1166858"/>
          </a:xfrm>
          <a:prstGeom prst="rect">
            <a:avLst/>
          </a:prstGeom>
          <a:noFill/>
        </p:spPr>
        <p:txBody>
          <a:bodyPr wrap="square">
            <a:spAutoFit/>
          </a:bodyPr>
          <a:lstStyle/>
          <a:p>
            <a:pPr algn="just">
              <a:lnSpc>
                <a:spcPct val="120000"/>
              </a:lnSpc>
            </a:pPr>
            <a:r>
              <a:rPr lang="es-MX" sz="2000" dirty="0">
                <a:solidFill>
                  <a:schemeClr val="bg1"/>
                </a:solidFill>
                <a:latin typeface="Microsoft JhengHei" panose="020B0604030504040204" pitchFamily="34" charset="-120"/>
                <a:ea typeface="Microsoft JhengHei" panose="020B0604030504040204" pitchFamily="34" charset="-120"/>
              </a:rPr>
              <a:t>Al configurar los archivos de configuración de tu repositorio, puedes personalizar tu proyecto, repetible para todos los usuarios.</a:t>
            </a:r>
          </a:p>
        </p:txBody>
      </p:sp>
      <p:sp>
        <p:nvSpPr>
          <p:cNvPr id="6" name="Título 1">
            <a:extLst>
              <a:ext uri="{FF2B5EF4-FFF2-40B4-BE49-F238E27FC236}">
                <a16:creationId xmlns:a16="http://schemas.microsoft.com/office/drawing/2014/main" id="{DD382A15-F34C-D597-3BD4-3CE731EDFE80}"/>
              </a:ext>
            </a:extLst>
          </p:cNvPr>
          <p:cNvSpPr txBox="1">
            <a:spLocks/>
          </p:cNvSpPr>
          <p:nvPr/>
        </p:nvSpPr>
        <p:spPr>
          <a:xfrm>
            <a:off x="838200" y="29726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pPr>
            <a:r>
              <a:rPr lang="es-MX" sz="4000" b="1" dirty="0">
                <a:solidFill>
                  <a:schemeClr val="lt2"/>
                </a:solidFill>
                <a:latin typeface="Arial"/>
                <a:cs typeface="Arial"/>
              </a:rPr>
              <a:t>Además</a:t>
            </a:r>
            <a:r>
              <a:rPr lang="es-MX" sz="3600" b="1" dirty="0">
                <a:latin typeface="Yu Gothic UI Semibold" panose="020B0700000000000000" pitchFamily="34" charset="-128"/>
                <a:ea typeface="Yu Gothic UI Semibold" panose="020B0700000000000000" pitchFamily="34" charset="-128"/>
              </a:rPr>
              <a:t>…</a:t>
            </a:r>
          </a:p>
        </p:txBody>
      </p:sp>
      <p:sp>
        <p:nvSpPr>
          <p:cNvPr id="7" name="Elipse 6">
            <a:extLst>
              <a:ext uri="{FF2B5EF4-FFF2-40B4-BE49-F238E27FC236}">
                <a16:creationId xmlns:a16="http://schemas.microsoft.com/office/drawing/2014/main" id="{18643A33-D730-B4CD-D84B-482E89AF14EC}"/>
              </a:ext>
            </a:extLst>
          </p:cNvPr>
          <p:cNvSpPr/>
          <p:nvPr/>
        </p:nvSpPr>
        <p:spPr>
          <a:xfrm>
            <a:off x="838200" y="1995655"/>
            <a:ext cx="622069" cy="6151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96B6B5FD-C98D-BFC4-E22F-93D44FD0459F}"/>
              </a:ext>
            </a:extLst>
          </p:cNvPr>
          <p:cNvSpPr/>
          <p:nvPr/>
        </p:nvSpPr>
        <p:spPr>
          <a:xfrm>
            <a:off x="2341215" y="4523060"/>
            <a:ext cx="622069" cy="6151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1935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9C59C0-8AA2-A96D-2DB0-55D9E41A70B0}"/>
              </a:ext>
            </a:extLst>
          </p:cNvPr>
          <p:cNvSpPr>
            <a:spLocks noGrp="1"/>
          </p:cNvSpPr>
          <p:nvPr>
            <p:ph type="subTitle" idx="1"/>
          </p:nvPr>
        </p:nvSpPr>
        <p:spPr/>
        <p:txBody>
          <a:bodyPr>
            <a:normAutofit fontScale="62500" lnSpcReduction="20000"/>
          </a:bodyPr>
          <a:lstStyle/>
          <a:p>
            <a:pPr algn="just"/>
            <a:endParaRPr lang="es-MX" sz="2400" dirty="0"/>
          </a:p>
          <a:p>
            <a:pPr algn="just"/>
            <a:endParaRPr lang="es-MX" sz="2400" dirty="0"/>
          </a:p>
        </p:txBody>
      </p:sp>
      <p:sp>
        <p:nvSpPr>
          <p:cNvPr id="2" name="Título 1">
            <a:extLst>
              <a:ext uri="{FF2B5EF4-FFF2-40B4-BE49-F238E27FC236}">
                <a16:creationId xmlns:a16="http://schemas.microsoft.com/office/drawing/2014/main" id="{37B6EB00-6460-ACF5-2625-1957BB29E569}"/>
              </a:ext>
            </a:extLst>
          </p:cNvPr>
          <p:cNvSpPr>
            <a:spLocks noGrp="1"/>
          </p:cNvSpPr>
          <p:nvPr>
            <p:ph type="title" idx="4294967295"/>
          </p:nvPr>
        </p:nvSpPr>
        <p:spPr>
          <a:xfrm>
            <a:off x="1249045" y="1294896"/>
            <a:ext cx="8016875" cy="4351338"/>
          </a:xfrm>
          <a:noFill/>
        </p:spPr>
        <p:txBody>
          <a:bodyPr>
            <a:noAutofit/>
          </a:bodyPr>
          <a:lstStyle/>
          <a:p>
            <a:pPr algn="ctr">
              <a:lnSpc>
                <a:spcPct val="150000"/>
              </a:lnSpc>
            </a:pPr>
            <a:r>
              <a:rPr lang="es-MX" sz="5400" dirty="0">
                <a:ln>
                  <a:solidFill>
                    <a:schemeClr val="tx1"/>
                  </a:solidFill>
                </a:ln>
                <a:noFill/>
                <a:latin typeface="+mn-lt"/>
              </a:rPr>
              <a:t>tiempo de vida</a:t>
            </a:r>
            <a:br>
              <a:rPr lang="es-MX" sz="5400" dirty="0">
                <a:ln>
                  <a:solidFill>
                    <a:schemeClr val="tx1"/>
                  </a:solidFill>
                </a:ln>
                <a:noFill/>
                <a:latin typeface="+mn-lt"/>
              </a:rPr>
            </a:br>
            <a:r>
              <a:rPr lang="es-MX" sz="5400" dirty="0">
                <a:ln>
                  <a:solidFill>
                    <a:schemeClr val="tx1"/>
                  </a:solidFill>
                </a:ln>
                <a:noFill/>
                <a:latin typeface="+mn-lt"/>
              </a:rPr>
              <a:t>		</a:t>
            </a:r>
            <a:r>
              <a:rPr lang="es-MX" sz="5400" dirty="0" err="1">
                <a:ln>
                  <a:solidFill>
                    <a:schemeClr val="tx1"/>
                  </a:solidFill>
                </a:ln>
                <a:noFill/>
                <a:latin typeface="+mn-lt"/>
              </a:rPr>
              <a:t>autosave</a:t>
            </a:r>
            <a:br>
              <a:rPr lang="es-MX" sz="5400" dirty="0">
                <a:ln>
                  <a:solidFill>
                    <a:schemeClr val="tx1"/>
                  </a:solidFill>
                </a:ln>
                <a:noFill/>
                <a:latin typeface="+mn-lt"/>
              </a:rPr>
            </a:br>
            <a:r>
              <a:rPr lang="es-MX" sz="5400" dirty="0">
                <a:ln>
                  <a:solidFill>
                    <a:schemeClr val="tx1"/>
                  </a:solidFill>
                </a:ln>
                <a:noFill/>
                <a:latin typeface="+mn-lt"/>
              </a:rPr>
              <a:t>				</a:t>
            </a:r>
            <a:r>
              <a:rPr lang="es-MX" sz="5400" dirty="0" err="1">
                <a:ln>
                  <a:solidFill>
                    <a:schemeClr val="tx1"/>
                  </a:solidFill>
                </a:ln>
                <a:noFill/>
                <a:latin typeface="+mn-lt"/>
              </a:rPr>
              <a:t>timeout</a:t>
            </a:r>
            <a:endParaRPr lang="es-MX" sz="5400" dirty="0">
              <a:ln>
                <a:solidFill>
                  <a:schemeClr val="tx1"/>
                </a:solidFill>
              </a:ln>
              <a:noFill/>
              <a:latin typeface="+mn-lt"/>
            </a:endParaRPr>
          </a:p>
        </p:txBody>
      </p:sp>
      <p:sp>
        <p:nvSpPr>
          <p:cNvPr id="4" name="Título 1">
            <a:extLst>
              <a:ext uri="{FF2B5EF4-FFF2-40B4-BE49-F238E27FC236}">
                <a16:creationId xmlns:a16="http://schemas.microsoft.com/office/drawing/2014/main" id="{53109187-1603-0B26-494F-734FC992CFAD}"/>
              </a:ext>
            </a:extLst>
          </p:cNvPr>
          <p:cNvSpPr txBox="1">
            <a:spLocks/>
          </p:cNvSpPr>
          <p:nvPr/>
        </p:nvSpPr>
        <p:spPr>
          <a:xfrm rot="16200000">
            <a:off x="-1379970" y="2630487"/>
            <a:ext cx="5030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4000" b="1" dirty="0">
                <a:solidFill>
                  <a:schemeClr val="lt2"/>
                </a:solidFill>
                <a:latin typeface="Arial"/>
                <a:cs typeface="Arial"/>
              </a:rPr>
              <a:t>CODESPACES</a:t>
            </a:r>
          </a:p>
        </p:txBody>
      </p:sp>
    </p:spTree>
    <p:extLst>
      <p:ext uri="{BB962C8B-B14F-4D97-AF65-F5344CB8AC3E}">
        <p14:creationId xmlns:p14="http://schemas.microsoft.com/office/powerpoint/2010/main" val="1862339362"/>
      </p:ext>
    </p:extLst>
  </p:cSld>
  <p:clrMapOvr>
    <a:masterClrMapping/>
  </p:clrMapOvr>
</p:sld>
</file>

<file path=ppt/theme/theme1.xml><?xml version="1.0" encoding="utf-8"?>
<a:theme xmlns:a="http://schemas.openxmlformats.org/drawingml/2006/main" name="Tema1">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1" id="{03AB2EB6-F594-4076-802E-E7356E361263}" vid="{BCB1EA5E-B21B-409E-8F60-0B1878A29903}"/>
    </a:ext>
  </a:extLst>
</a:theme>
</file>

<file path=ppt/theme/theme2.xml><?xml version="1.0" encoding="utf-8"?>
<a:theme xmlns:a="http://schemas.openxmlformats.org/drawingml/2006/main" name="2022 GitHub Presentation Template">
  <a:themeElements>
    <a:clrScheme name="GitHub Color Palette ">
      <a:dk1>
        <a:srgbClr val="FFFFFF"/>
      </a:dk1>
      <a:lt1>
        <a:srgbClr val="FFFFFF"/>
      </a:lt1>
      <a:dk2>
        <a:srgbClr val="8B939E"/>
      </a:dk2>
      <a:lt2>
        <a:srgbClr val="FFFFFF"/>
      </a:lt2>
      <a:accent1>
        <a:srgbClr val="A371F7"/>
      </a:accent1>
      <a:accent2>
        <a:srgbClr val="388BFD"/>
      </a:accent2>
      <a:accent3>
        <a:srgbClr val="56D364"/>
      </a:accent3>
      <a:accent4>
        <a:srgbClr val="DB61A2"/>
      </a:accent4>
      <a:accent5>
        <a:srgbClr val="797EF9"/>
      </a:accent5>
      <a:accent6>
        <a:srgbClr val="57CCC5"/>
      </a:accent6>
      <a:hlink>
        <a:srgbClr val="55D264"/>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1E80AAD025A742B606DCBD5041E790" ma:contentTypeVersion="6" ma:contentTypeDescription="Create a new document." ma:contentTypeScope="" ma:versionID="224c9262faf5f7e98754285699fad769">
  <xsd:schema xmlns:xsd="http://www.w3.org/2001/XMLSchema" xmlns:xs="http://www.w3.org/2001/XMLSchema" xmlns:p="http://schemas.microsoft.com/office/2006/metadata/properties" xmlns:ns3="91d84a1d-7d96-49ec-91d2-2a55f793d67e" targetNamespace="http://schemas.microsoft.com/office/2006/metadata/properties" ma:root="true" ma:fieldsID="1833d791c772c57396063f3205e4ed1c" ns3:_="">
    <xsd:import namespace="91d84a1d-7d96-49ec-91d2-2a55f793d67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d84a1d-7d96-49ec-91d2-2a55f793d6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d84a1d-7d96-49ec-91d2-2a55f793d67e" xsi:nil="true"/>
  </documentManagement>
</p:properties>
</file>

<file path=customXml/itemProps1.xml><?xml version="1.0" encoding="utf-8"?>
<ds:datastoreItem xmlns:ds="http://schemas.openxmlformats.org/officeDocument/2006/customXml" ds:itemID="{ADECA11D-918C-46B1-A7C1-FFCAC6C52B01}">
  <ds:schemaRefs>
    <ds:schemaRef ds:uri="http://schemas.microsoft.com/sharepoint/v3/contenttype/forms"/>
  </ds:schemaRefs>
</ds:datastoreItem>
</file>

<file path=customXml/itemProps2.xml><?xml version="1.0" encoding="utf-8"?>
<ds:datastoreItem xmlns:ds="http://schemas.openxmlformats.org/officeDocument/2006/customXml" ds:itemID="{A02CFB39-E8E1-43FC-B70A-6762961E9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d84a1d-7d96-49ec-91d2-2a55f793d6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609ED8-B32D-4066-BF83-119A249B0E35}">
  <ds:schemaRef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91d84a1d-7d96-49ec-91d2-2a55f793d67e"/>
  </ds:schemaRefs>
</ds:datastoreItem>
</file>

<file path=docProps/app.xml><?xml version="1.0" encoding="utf-8"?>
<Properties xmlns="http://schemas.openxmlformats.org/officeDocument/2006/extended-properties" xmlns:vt="http://schemas.openxmlformats.org/officeDocument/2006/docPropsVTypes">
  <Template>Tema1</Template>
  <TotalTime>304</TotalTime>
  <Words>231</Words>
  <Application>Microsoft Office PowerPoint</Application>
  <PresentationFormat>Widescreen</PresentationFormat>
  <Paragraphs>16</Paragraphs>
  <Slides>5</Slides>
  <Notes>1</Notes>
  <HiddenSlides>0</HiddenSlides>
  <MMClips>0</MMClips>
  <ScaleCrop>false</ScaleCrop>
  <HeadingPairs>
    <vt:vector size="4" baseType="variant">
      <vt:variant>
        <vt:lpstr>Theme</vt:lpstr>
      </vt:variant>
      <vt:variant>
        <vt:i4>2</vt:i4>
      </vt:variant>
      <vt:variant>
        <vt:lpstr>Slide Titles</vt:lpstr>
      </vt:variant>
      <vt:variant>
        <vt:i4>5</vt:i4>
      </vt:variant>
    </vt:vector>
  </HeadingPairs>
  <TitlesOfParts>
    <vt:vector size="7" baseType="lpstr">
      <vt:lpstr>Tema1</vt:lpstr>
      <vt:lpstr>2022 GitHub Presentation Template</vt:lpstr>
      <vt:lpstr>CODESPACES</vt:lpstr>
      <vt:lpstr>CODESPACES</vt:lpstr>
      <vt:lpstr>¿Cómo funciona?</vt:lpstr>
      <vt:lpstr>Para profesores…</vt:lpstr>
      <vt:lpstr>tiempo de vida   autosave     timeout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CODESPACES</dc:title>
  <dc:creator>Karime Pacheco</dc:creator>
  <cp:lastModifiedBy>KARIME PACHECO</cp:lastModifiedBy>
  <cp:revision>2</cp:revision>
  <dcterms:created xsi:type="dcterms:W3CDTF">2023-01-16T18:54:40Z</dcterms:created>
  <dcterms:modified xsi:type="dcterms:W3CDTF">2023-01-17T03:36:33Z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0x010100B51E80AAD025A742B606DCBD5041E790</vt:lpwstr>
  </property>
</Properties>
</file>